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87" r:id="rId1"/>
  </p:sldMasterIdLst>
  <p:notesMasterIdLst>
    <p:notesMasterId r:id="rId25"/>
  </p:notesMasterIdLst>
  <p:sldIdLst>
    <p:sldId id="256" r:id="rId2"/>
    <p:sldId id="257" r:id="rId3"/>
    <p:sldId id="260" r:id="rId4"/>
    <p:sldId id="261" r:id="rId5"/>
    <p:sldId id="262" r:id="rId6"/>
    <p:sldId id="259"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562"/>
  </p:normalViewPr>
  <p:slideViewPr>
    <p:cSldViewPr snapToGrid="0" snapToObjects="1">
      <p:cViewPr varScale="1">
        <p:scale>
          <a:sx n="108" d="100"/>
          <a:sy n="108" d="100"/>
        </p:scale>
        <p:origin x="176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91425" rIns="91425" bIns="91425" anchor="t" anchorCtr="0">
            <a:noAutofit/>
          </a:bodyPr>
          <a:lstStyle>
            <a:lvl1pPr marL="0" marR="0" lvl="0" indent="-88900" algn="l" rtl="0">
              <a:spcBef>
                <a:spcPts val="0"/>
              </a:spcBef>
              <a:spcAft>
                <a:spcPts val="0"/>
              </a:spcAft>
              <a:buSzPts val="1400"/>
              <a:buChar char="●"/>
              <a:defRPr/>
            </a:lvl1pPr>
            <a:lvl2pPr marL="457200" marR="0" lvl="1" indent="-88900" algn="l" rtl="0">
              <a:spcBef>
                <a:spcPts val="0"/>
              </a:spcBef>
              <a:spcAft>
                <a:spcPts val="0"/>
              </a:spcAft>
              <a:buSzPts val="1400"/>
              <a:buChar char="○"/>
              <a:defRPr/>
            </a:lvl2pPr>
            <a:lvl3pPr marL="914400" marR="0" lvl="2" indent="-88900" algn="l" rtl="0">
              <a:spcBef>
                <a:spcPts val="0"/>
              </a:spcBef>
              <a:spcAft>
                <a:spcPts val="0"/>
              </a:spcAft>
              <a:buSzPts val="1400"/>
              <a:buChar char="■"/>
              <a:defRPr/>
            </a:lvl3pPr>
            <a:lvl4pPr marL="1371600" marR="0" lvl="3" indent="-88900" algn="l" rtl="0">
              <a:spcBef>
                <a:spcPts val="0"/>
              </a:spcBef>
              <a:spcAft>
                <a:spcPts val="0"/>
              </a:spcAft>
              <a:buSzPts val="1400"/>
              <a:buChar char="●"/>
              <a:defRPr/>
            </a:lvl4pPr>
            <a:lvl5pPr marL="1828800" marR="0" lvl="4" indent="-88900" algn="l" rtl="0">
              <a:spcBef>
                <a:spcPts val="0"/>
              </a:spcBef>
              <a:spcAft>
                <a:spcPts val="0"/>
              </a:spcAft>
              <a:buSzPts val="1400"/>
              <a:buChar char="○"/>
              <a:defRPr/>
            </a:lvl5pPr>
            <a:lvl6pPr marL="2286000" marR="0" lvl="5" indent="-88900" algn="l" rtl="0">
              <a:spcBef>
                <a:spcPts val="0"/>
              </a:spcBef>
              <a:spcAft>
                <a:spcPts val="0"/>
              </a:spcAft>
              <a:buSzPts val="1400"/>
              <a:buChar char="■"/>
              <a:defRPr/>
            </a:lvl6pPr>
            <a:lvl7pPr marL="2743200" marR="0" lvl="6" indent="-88900" algn="l" rtl="0">
              <a:spcBef>
                <a:spcPts val="0"/>
              </a:spcBef>
              <a:spcAft>
                <a:spcPts val="0"/>
              </a:spcAft>
              <a:buSzPts val="1400"/>
              <a:buChar char="●"/>
              <a:defRPr/>
            </a:lvl7pPr>
            <a:lvl8pPr marL="3200400" marR="0" lvl="7" indent="-88900" algn="l" rtl="0">
              <a:spcBef>
                <a:spcPts val="0"/>
              </a:spcBef>
              <a:spcAft>
                <a:spcPts val="0"/>
              </a:spcAft>
              <a:buSzPts val="1400"/>
              <a:buChar char="○"/>
              <a:defRPr/>
            </a:lvl8pPr>
            <a:lvl9pPr marL="3657600" marR="0" lvl="8" indent="-88900" algn="l" rtl="0">
              <a:spcBef>
                <a:spcPts val="0"/>
              </a:spcBef>
              <a:spcAft>
                <a:spcPts val="0"/>
              </a:spcAft>
              <a:buSzPts val="1400"/>
              <a:buChar char="■"/>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91425" rIns="91425" bIns="91425" anchor="t" anchorCtr="0">
            <a:noAutofit/>
          </a:bodyPr>
          <a:lstStyle>
            <a:lvl1pPr marL="0" marR="0" lvl="0" indent="-88900" algn="r" rtl="0">
              <a:spcBef>
                <a:spcPts val="0"/>
              </a:spcBef>
              <a:spcAft>
                <a:spcPts val="0"/>
              </a:spcAft>
              <a:buSzPts val="1400"/>
              <a:buChar char="●"/>
              <a:defRPr/>
            </a:lvl1pPr>
            <a:lvl2pPr marL="457200" marR="0" lvl="1" indent="-88900" algn="l" rtl="0">
              <a:spcBef>
                <a:spcPts val="0"/>
              </a:spcBef>
              <a:spcAft>
                <a:spcPts val="0"/>
              </a:spcAft>
              <a:buSzPts val="1400"/>
              <a:buChar char="○"/>
              <a:defRPr/>
            </a:lvl2pPr>
            <a:lvl3pPr marL="914400" marR="0" lvl="2" indent="-88900" algn="l" rtl="0">
              <a:spcBef>
                <a:spcPts val="0"/>
              </a:spcBef>
              <a:spcAft>
                <a:spcPts val="0"/>
              </a:spcAft>
              <a:buSzPts val="1400"/>
              <a:buChar char="■"/>
              <a:defRPr/>
            </a:lvl3pPr>
            <a:lvl4pPr marL="1371600" marR="0" lvl="3" indent="-88900" algn="l" rtl="0">
              <a:spcBef>
                <a:spcPts val="0"/>
              </a:spcBef>
              <a:spcAft>
                <a:spcPts val="0"/>
              </a:spcAft>
              <a:buSzPts val="1400"/>
              <a:buChar char="●"/>
              <a:defRPr/>
            </a:lvl4pPr>
            <a:lvl5pPr marL="1828800" marR="0" lvl="4" indent="-88900" algn="l" rtl="0">
              <a:spcBef>
                <a:spcPts val="0"/>
              </a:spcBef>
              <a:spcAft>
                <a:spcPts val="0"/>
              </a:spcAft>
              <a:buSzPts val="1400"/>
              <a:buChar char="○"/>
              <a:defRPr/>
            </a:lvl5pPr>
            <a:lvl6pPr marL="2286000" marR="0" lvl="5" indent="-88900" algn="l" rtl="0">
              <a:spcBef>
                <a:spcPts val="0"/>
              </a:spcBef>
              <a:spcAft>
                <a:spcPts val="0"/>
              </a:spcAft>
              <a:buSzPts val="1400"/>
              <a:buChar char="■"/>
              <a:defRPr/>
            </a:lvl6pPr>
            <a:lvl7pPr marL="2743200" marR="0" lvl="6" indent="-88900" algn="l" rtl="0">
              <a:spcBef>
                <a:spcPts val="0"/>
              </a:spcBef>
              <a:spcAft>
                <a:spcPts val="0"/>
              </a:spcAft>
              <a:buSzPts val="1400"/>
              <a:buChar char="●"/>
              <a:defRPr/>
            </a:lvl7pPr>
            <a:lvl8pPr marL="3200400" marR="0" lvl="7" indent="-88900" algn="l" rtl="0">
              <a:spcBef>
                <a:spcPts val="0"/>
              </a:spcBef>
              <a:spcAft>
                <a:spcPts val="0"/>
              </a:spcAft>
              <a:buSzPts val="1400"/>
              <a:buChar char="○"/>
              <a:defRPr/>
            </a:lvl8pPr>
            <a:lvl9pPr marL="3657600" marR="0" lvl="8" indent="-88900" algn="l" rtl="0">
              <a:spcBef>
                <a:spcPts val="0"/>
              </a:spcBef>
              <a:spcAft>
                <a:spcPts val="0"/>
              </a:spcAft>
              <a:buSzPts val="1400"/>
              <a:buChar char="■"/>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317500" algn="l" rtl="0">
              <a:spcBef>
                <a:spcPts val="0"/>
              </a:spcBef>
              <a:spcAft>
                <a:spcPts val="0"/>
              </a:spcAft>
              <a:buSzPts val="1400"/>
              <a:buChar char="●"/>
              <a:defRPr/>
            </a:lvl1pPr>
            <a:lvl2pPr marL="914400" marR="0" lvl="1" indent="-317500" algn="l" rtl="0">
              <a:spcBef>
                <a:spcPts val="0"/>
              </a:spcBef>
              <a:spcAft>
                <a:spcPts val="0"/>
              </a:spcAft>
              <a:buSzPts val="1400"/>
              <a:buChar char="○"/>
              <a:defRPr/>
            </a:lvl2pPr>
            <a:lvl3pPr marL="1371600" marR="0" lvl="2" indent="-317500" algn="l" rtl="0">
              <a:spcBef>
                <a:spcPts val="0"/>
              </a:spcBef>
              <a:spcAft>
                <a:spcPts val="0"/>
              </a:spcAft>
              <a:buSzPts val="1400"/>
              <a:buChar char="■"/>
              <a:defRPr/>
            </a:lvl3pPr>
            <a:lvl4pPr marL="1828800" marR="0" lvl="3" indent="-317500" algn="l" rtl="0">
              <a:spcBef>
                <a:spcPts val="0"/>
              </a:spcBef>
              <a:spcAft>
                <a:spcPts val="0"/>
              </a:spcAft>
              <a:buSzPts val="1400"/>
              <a:buChar char="●"/>
              <a:defRPr/>
            </a:lvl4pPr>
            <a:lvl5pPr marL="2286000" marR="0" lvl="4" indent="-317500" algn="l" rtl="0">
              <a:spcBef>
                <a:spcPts val="0"/>
              </a:spcBef>
              <a:spcAft>
                <a:spcPts val="0"/>
              </a:spcAft>
              <a:buSzPts val="1400"/>
              <a:buChar char="○"/>
              <a:defRPr/>
            </a:lvl5pPr>
            <a:lvl6pPr marL="2743200" marR="0" lvl="5" indent="-317500" algn="l" rtl="0">
              <a:spcBef>
                <a:spcPts val="0"/>
              </a:spcBef>
              <a:spcAft>
                <a:spcPts val="0"/>
              </a:spcAft>
              <a:buSzPts val="1400"/>
              <a:buChar char="■"/>
              <a:defRPr/>
            </a:lvl6pPr>
            <a:lvl7pPr marL="3200400" marR="0" lvl="6" indent="-317500" algn="l" rtl="0">
              <a:spcBef>
                <a:spcPts val="0"/>
              </a:spcBef>
              <a:spcAft>
                <a:spcPts val="0"/>
              </a:spcAft>
              <a:buSzPts val="1400"/>
              <a:buChar char="●"/>
              <a:defRPr/>
            </a:lvl7pPr>
            <a:lvl8pPr marL="3657600" marR="0" lvl="7" indent="-317500" algn="l" rtl="0">
              <a:spcBef>
                <a:spcPts val="0"/>
              </a:spcBef>
              <a:spcAft>
                <a:spcPts val="0"/>
              </a:spcAft>
              <a:buSzPts val="1400"/>
              <a:buChar char="○"/>
              <a:defRPr/>
            </a:lvl8pPr>
            <a:lvl9pPr marL="4114800" marR="0" lvl="8" indent="-317500" algn="l" rtl="0">
              <a:spcBef>
                <a:spcPts val="0"/>
              </a:spcBef>
              <a:spcAft>
                <a:spcPts val="0"/>
              </a:spcAft>
              <a:buSzPts val="1400"/>
              <a:buChar char="■"/>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91425" rIns="91425" bIns="91425" anchor="b" anchorCtr="0">
            <a:noAutofit/>
          </a:bodyPr>
          <a:lstStyle>
            <a:lvl1pPr marL="0" marR="0" lvl="0" indent="-88900" algn="l" rtl="0">
              <a:spcBef>
                <a:spcPts val="0"/>
              </a:spcBef>
              <a:spcAft>
                <a:spcPts val="0"/>
              </a:spcAft>
              <a:buSzPts val="1400"/>
              <a:buChar char="●"/>
              <a:defRPr/>
            </a:lvl1pPr>
            <a:lvl2pPr marL="457200" marR="0" lvl="1" indent="-88900" algn="l" rtl="0">
              <a:spcBef>
                <a:spcPts val="0"/>
              </a:spcBef>
              <a:spcAft>
                <a:spcPts val="0"/>
              </a:spcAft>
              <a:buSzPts val="1400"/>
              <a:buChar char="○"/>
              <a:defRPr/>
            </a:lvl2pPr>
            <a:lvl3pPr marL="914400" marR="0" lvl="2" indent="-88900" algn="l" rtl="0">
              <a:spcBef>
                <a:spcPts val="0"/>
              </a:spcBef>
              <a:spcAft>
                <a:spcPts val="0"/>
              </a:spcAft>
              <a:buSzPts val="1400"/>
              <a:buChar char="■"/>
              <a:defRPr/>
            </a:lvl3pPr>
            <a:lvl4pPr marL="1371600" marR="0" lvl="3" indent="-88900" algn="l" rtl="0">
              <a:spcBef>
                <a:spcPts val="0"/>
              </a:spcBef>
              <a:spcAft>
                <a:spcPts val="0"/>
              </a:spcAft>
              <a:buSzPts val="1400"/>
              <a:buChar char="●"/>
              <a:defRPr/>
            </a:lvl4pPr>
            <a:lvl5pPr marL="1828800" marR="0" lvl="4" indent="-88900" algn="l" rtl="0">
              <a:spcBef>
                <a:spcPts val="0"/>
              </a:spcBef>
              <a:spcAft>
                <a:spcPts val="0"/>
              </a:spcAft>
              <a:buSzPts val="1400"/>
              <a:buChar char="○"/>
              <a:defRPr/>
            </a:lvl5pPr>
            <a:lvl6pPr marL="2286000" marR="0" lvl="5" indent="-88900" algn="l" rtl="0">
              <a:spcBef>
                <a:spcPts val="0"/>
              </a:spcBef>
              <a:spcAft>
                <a:spcPts val="0"/>
              </a:spcAft>
              <a:buSzPts val="1400"/>
              <a:buChar char="■"/>
              <a:defRPr/>
            </a:lvl6pPr>
            <a:lvl7pPr marL="2743200" marR="0" lvl="6" indent="-88900" algn="l" rtl="0">
              <a:spcBef>
                <a:spcPts val="0"/>
              </a:spcBef>
              <a:spcAft>
                <a:spcPts val="0"/>
              </a:spcAft>
              <a:buSzPts val="1400"/>
              <a:buChar char="●"/>
              <a:defRPr/>
            </a:lvl7pPr>
            <a:lvl8pPr marL="3200400" marR="0" lvl="7" indent="-88900" algn="l" rtl="0">
              <a:spcBef>
                <a:spcPts val="0"/>
              </a:spcBef>
              <a:spcAft>
                <a:spcPts val="0"/>
              </a:spcAft>
              <a:buSzPts val="1400"/>
              <a:buChar char="○"/>
              <a:defRPr/>
            </a:lvl8pPr>
            <a:lvl9pPr marL="3657600" marR="0" lvl="8" indent="-88900" algn="l" rtl="0">
              <a:spcBef>
                <a:spcPts val="0"/>
              </a:spcBef>
              <a:spcAft>
                <a:spcPts val="0"/>
              </a:spcAft>
              <a:buSzPts val="1400"/>
              <a:buChar char="■"/>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3" name="Google Shape;73;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p2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1" name="Google Shape;151;p2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52" name="Google Shape;152;p2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10</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p2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8" name="Google Shape;158;p2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59" name="Google Shape;159;p28: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11</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3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6" name="Google Shape;166;p3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67" name="Google Shape;167;p3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12</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p3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4" name="Google Shape;174;p3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lnSpc>
                <a:spcPct val="80000"/>
              </a:lnSpc>
              <a:spcBef>
                <a:spcPts val="0"/>
              </a:spcBef>
              <a:spcAft>
                <a:spcPts val="0"/>
              </a:spcAft>
              <a:buNone/>
            </a:pPr>
            <a:endParaRPr sz="1100" b="0" i="0" u="none" strike="noStrike" cap="none">
              <a:solidFill>
                <a:schemeClr val="dk1"/>
              </a:solidFill>
              <a:latin typeface="Calibri"/>
              <a:ea typeface="Calibri"/>
              <a:cs typeface="Calibri"/>
              <a:sym typeface="Calibri"/>
            </a:endParaRPr>
          </a:p>
        </p:txBody>
      </p:sp>
      <p:sp>
        <p:nvSpPr>
          <p:cNvPr id="175" name="Google Shape;175;p3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13</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3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2" name="Google Shape;182;p3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83" name="Google Shape;183;p3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14</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p3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0" name="Google Shape;190;p3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lnSpc>
                <a:spcPct val="80000"/>
              </a:lnSpc>
              <a:spcBef>
                <a:spcPts val="0"/>
              </a:spcBef>
              <a:spcAft>
                <a:spcPts val="0"/>
              </a:spcAft>
              <a:buNone/>
            </a:pPr>
            <a:endParaRPr sz="1100" b="0" i="0" u="none" strike="noStrike" cap="none">
              <a:solidFill>
                <a:schemeClr val="dk1"/>
              </a:solidFill>
              <a:latin typeface="Calibri"/>
              <a:ea typeface="Calibri"/>
              <a:cs typeface="Calibri"/>
              <a:sym typeface="Calibri"/>
            </a:endParaRPr>
          </a:p>
        </p:txBody>
      </p:sp>
      <p:sp>
        <p:nvSpPr>
          <p:cNvPr id="191" name="Google Shape;191;p3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15</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3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8" name="Google Shape;198;p3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457200" marR="0" lvl="1" indent="0" algn="l" rtl="0">
              <a:spcBef>
                <a:spcPts val="0"/>
              </a:spcBef>
              <a:spcAft>
                <a:spcPts val="0"/>
              </a:spcAft>
              <a:buClr>
                <a:schemeClr val="dk1"/>
              </a:buClr>
              <a:buFont typeface="Arial"/>
              <a:buNone/>
            </a:pPr>
            <a:endParaRPr sz="1200" b="0" i="0" u="none" strike="noStrike" cap="none">
              <a:solidFill>
                <a:schemeClr val="dk1"/>
              </a:solidFill>
              <a:latin typeface="Calibri"/>
              <a:ea typeface="Calibri"/>
              <a:cs typeface="Calibri"/>
              <a:sym typeface="Calibri"/>
            </a:endParaRPr>
          </a:p>
        </p:txBody>
      </p:sp>
      <p:sp>
        <p:nvSpPr>
          <p:cNvPr id="199" name="Google Shape;199;p38: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16</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4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6" name="Google Shape;206;p4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207" name="Google Shape;207;p4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17</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p4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4" name="Google Shape;214;p4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215" name="Google Shape;215;p4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18</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p4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2" name="Google Shape;222;p4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223" name="Google Shape;223;p4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19</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9" name="Google Shape;79;p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80" name="Google Shape;80;p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2</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p4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0" name="Google Shape;230;p4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231" name="Google Shape;231;p4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20</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4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8" name="Google Shape;238;p4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239" name="Google Shape;239;p48: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21</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p5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6" name="Google Shape;246;p5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247" name="Google Shape;247;p5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22</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Google Shape;253;p5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4" name="Google Shape;254;p5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255" name="Google Shape;255;p5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23</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3" name="Google Shape;103;p1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04" name="Google Shape;104;p1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3</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1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1" name="Google Shape;111;p1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12" name="Google Shape;112;p1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4</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1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9" name="Google Shape;119;p1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20" name="Google Shape;120;p18: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5</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3" name="Google Shape;93;p1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94" name="Google Shape;94;p1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6</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2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7" name="Google Shape;127;p2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28" name="Google Shape;128;p2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7</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2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5" name="Google Shape;135;p2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36" name="Google Shape;136;p2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8</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2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3" name="Google Shape;143;p2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44" name="Google Shape;144;p2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9</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6FCFFD4-5652-4767-AA22-C441E28A3072}" type="datetimeFigureOut">
              <a:rPr lang="en-US" smtClean="0"/>
              <a:t>3/24/20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uk-UA" smtClean="0"/>
              <a:t>‹#›</a:t>
            </a:fld>
            <a:endParaRPr lang="uk-UA"/>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FE983A-6252-4FA3-A7AE-5E2C849F48F9}" type="datetimeFigureOut">
              <a:rPr lang="en-US" smtClean="0"/>
              <a:t>3/24/20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uk-UA" smtClean="0"/>
              <a:t>‹#›</a:t>
            </a:fld>
            <a:endParaRPr lang="uk-UA"/>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528F7F8-6DF1-4292-9E24-2C2DABFFE99B}" type="datetimeFigureOut">
              <a:rPr lang="en-US" smtClean="0"/>
              <a:t>3/24/20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uk-UA" smtClean="0"/>
              <a:t>‹#›</a:t>
            </a:fld>
            <a:endParaRPr lang="uk-UA"/>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9B26A6-D535-4143-B8EE-86A468AFBC2C}" type="datetimeFigureOut">
              <a:rPr lang="en-US" smtClean="0"/>
              <a:t>3/24/20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uk-UA" smtClean="0"/>
              <a:t>‹#›</a:t>
            </a:fld>
            <a:endParaRPr lang="uk-UA"/>
          </a:p>
        </p:txBody>
      </p:sp>
    </p:spTree>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39B335-F5C8-4EDF-B1E2-6347D416EBE4}" type="datetimeFigureOut">
              <a:rPr lang="en-US" smtClean="0"/>
              <a:t>3/24/20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uk-UA" smtClean="0"/>
              <a:t>‹#›</a:t>
            </a:fld>
            <a:endParaRPr lang="uk-UA"/>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39B335-F5C8-4EDF-B1E2-6347D416EBE4}" type="datetimeFigureOut">
              <a:rPr lang="en-US" smtClean="0"/>
              <a:t>3/24/20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uk-UA" smtClean="0"/>
              <a:t>‹#›</a:t>
            </a:fld>
            <a:endParaRPr lang="uk-UA"/>
          </a:p>
        </p:txBody>
      </p:sp>
    </p:spTree>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190F79-BD4F-4F71-871C-DADDFBF0601E}" type="datetimeFigureOut">
              <a:rPr lang="en-US" smtClean="0"/>
              <a:t>3/24/20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uk-UA" smtClean="0"/>
              <a:t>‹#›</a:t>
            </a:fld>
            <a:endParaRPr lang="uk-UA"/>
          </a:p>
        </p:txBody>
      </p:sp>
    </p:spTree>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F5EE15-5B1D-4626-9E26-DE60EB9C79EE}" type="datetimeFigureOut">
              <a:rPr lang="en-US" smtClean="0"/>
              <a:t>3/24/20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uk-UA" smtClean="0"/>
              <a:t>‹#›</a:t>
            </a:fld>
            <a:endParaRPr lang="uk-UA"/>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AA91D2F-C98D-461D-8520-60E71130446C}" type="datetimeFigureOut">
              <a:rPr lang="en-US" smtClean="0"/>
              <a:t>3/24/20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F187BB-EB42-4973-8108-1039EEE1ABEB}" type="datetimeFigureOut">
              <a:rPr lang="en-US" smtClean="0"/>
              <a:t>3/24/20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uk-UA" smtClean="0"/>
              <a:t>‹#›</a:t>
            </a:fld>
            <a:endParaRPr lang="uk-UA"/>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5094EC1-07E7-46CE-BD4D-803A40CCC650}" type="datetimeFigureOut">
              <a:rPr lang="en-US" smtClean="0"/>
              <a:t>3/24/20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F3F1087-2093-46ED-80DD-B57925DA0BA6}" type="datetimeFigureOut">
              <a:rPr lang="en-US" smtClean="0"/>
              <a:t>3/24/20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uk-UA" smtClean="0"/>
              <a:t>‹#›</a:t>
            </a:fld>
            <a:endParaRPr lang="uk-UA"/>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EF3928F-6A83-4C93-A36D-60F2EFA718F5}" type="datetimeFigureOut">
              <a:rPr lang="en-US" smtClean="0"/>
              <a:t>3/24/20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uk-UA" smtClean="0"/>
              <a:t>‹#›</a:t>
            </a:fld>
            <a:endParaRPr lang="uk-UA"/>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13C038-2EBF-4E11-97BE-A953678E6045}" type="datetimeFigureOut">
              <a:rPr lang="en-US" smtClean="0"/>
              <a:t>3/24/20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6FE9EE0F-C015-4081-928C-E8179E40D797}" type="datetimeFigureOut">
              <a:rPr lang="en-US" smtClean="0"/>
              <a:t>3/24/20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uk-UA" smtClean="0"/>
              <a:t>‹#›</a:t>
            </a:fld>
            <a:endParaRPr lang="uk-UA"/>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9A3A358-440B-44C9-943B-EE88A5D6669F}" type="datetimeFigureOut">
              <a:rPr lang="en-US" smtClean="0"/>
              <a:t>3/24/20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uk-UA" smtClean="0"/>
              <a:t>‹#›</a:t>
            </a:fld>
            <a:endParaRPr lang="uk-UA"/>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239B335-F5C8-4EDF-B1E2-6347D416EBE4}" type="datetimeFigureOut">
              <a:rPr lang="en-US" smtClean="0"/>
              <a:t>3/24/20</a:t>
            </a:fld>
            <a:endParaRPr lang="en-US" dirty="0"/>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pPr marL="0" lvl="0" indent="0" algn="r" rtl="0">
              <a:spcBef>
                <a:spcPts val="0"/>
              </a:spcBef>
              <a:spcAft>
                <a:spcPts val="0"/>
              </a:spcAft>
              <a:buNone/>
            </a:pPr>
            <a:fld id="{00000000-1234-1234-1234-123412341234}" type="slidenum">
              <a:rPr lang="uk-UA" smtClean="0"/>
              <a:t>‹#›</a:t>
            </a:fld>
            <a:endParaRPr lang="uk-UA"/>
          </a:p>
        </p:txBody>
      </p:sp>
    </p:spTree>
    <p:extLst>
      <p:ext uri="{BB962C8B-B14F-4D97-AF65-F5344CB8AC3E}">
        <p14:creationId xmlns:p14="http://schemas.microsoft.com/office/powerpoint/2010/main" val="1296280370"/>
      </p:ext>
    </p:extLst>
  </p:cSld>
  <p:clrMap bg1="lt1" tx1="dk1" bg2="lt2" tx2="dk2" accent1="accent1" accent2="accent2" accent3="accent3" accent4="accent4" accent5="accent5" accent6="accent6" hlink="hlink" folHlink="folHlink"/>
  <p:sldLayoutIdLst>
    <p:sldLayoutId id="2147483788" r:id="rId1"/>
    <p:sldLayoutId id="2147483789" r:id="rId2"/>
    <p:sldLayoutId id="2147483790" r:id="rId3"/>
    <p:sldLayoutId id="2147483791" r:id="rId4"/>
    <p:sldLayoutId id="2147483792" r:id="rId5"/>
    <p:sldLayoutId id="2147483793" r:id="rId6"/>
    <p:sldLayoutId id="2147483794" r:id="rId7"/>
    <p:sldLayoutId id="2147483795" r:id="rId8"/>
    <p:sldLayoutId id="2147483796" r:id="rId9"/>
    <p:sldLayoutId id="2147483797" r:id="rId10"/>
    <p:sldLayoutId id="2147483798" r:id="rId11"/>
    <p:sldLayoutId id="2147483799" r:id="rId12"/>
    <p:sldLayoutId id="2147483800" r:id="rId13"/>
    <p:sldLayoutId id="2147483801" r:id="rId14"/>
    <p:sldLayoutId id="2147483802" r:id="rId15"/>
    <p:sldLayoutId id="2147483803"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A9999"/>
        </a:solidFill>
        <a:effectLst/>
      </p:bgPr>
    </p:bg>
    <p:spTree>
      <p:nvGrpSpPr>
        <p:cNvPr id="1" name="Shape 74"/>
        <p:cNvGrpSpPr/>
        <p:nvPr/>
      </p:nvGrpSpPr>
      <p:grpSpPr>
        <a:xfrm>
          <a:off x="0" y="0"/>
          <a:ext cx="0" cy="0"/>
          <a:chOff x="0" y="0"/>
          <a:chExt cx="0" cy="0"/>
        </a:xfrm>
      </p:grpSpPr>
      <p:sp>
        <p:nvSpPr>
          <p:cNvPr id="75" name="Google Shape;75;p15"/>
          <p:cNvSpPr txBox="1">
            <a:spLocks noGrp="1"/>
          </p:cNvSpPr>
          <p:nvPr>
            <p:ph type="ctrTitle"/>
          </p:nvPr>
        </p:nvSpPr>
        <p:spPr>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rgbClr val="000000"/>
              </a:buClr>
              <a:buFont typeface="Calibri"/>
              <a:buNone/>
            </a:pPr>
            <a:r>
              <a:rPr lang="en-US" sz="4400" b="0" i="0" u="none" strike="noStrike" cap="none">
                <a:solidFill>
                  <a:srgbClr val="000000"/>
                </a:solidFill>
                <a:latin typeface="Calibri"/>
                <a:ea typeface="Calibri"/>
                <a:cs typeface="Calibri"/>
                <a:sym typeface="Calibri"/>
              </a:rPr>
              <a:t>Carotid Disease</a:t>
            </a:r>
            <a:endParaRPr sz="4400" b="0" i="0" u="none" strike="noStrike" cap="none">
              <a:solidFill>
                <a:srgbClr val="000000"/>
              </a:solidFill>
              <a:latin typeface="Calibri"/>
              <a:ea typeface="Calibri"/>
              <a:cs typeface="Calibri"/>
              <a:sym typeface="Calibri"/>
            </a:endParaRPr>
          </a:p>
        </p:txBody>
      </p:sp>
      <p:sp>
        <p:nvSpPr>
          <p:cNvPr id="76" name="Google Shape;76;p15"/>
          <p:cNvSpPr txBox="1">
            <a:spLocks noGrp="1"/>
          </p:cNvSpPr>
          <p:nvPr>
            <p:ph type="subTitle" idx="1"/>
          </p:nvPr>
        </p:nvSpPr>
        <p:spPr>
          <a:xfrm>
            <a:off x="1371600" y="3886200"/>
            <a:ext cx="6400800" cy="2133600"/>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rgbClr val="888888"/>
              </a:buClr>
              <a:buFont typeface="Arial"/>
              <a:buNone/>
            </a:pPr>
            <a:r>
              <a:rPr lang="en-US" sz="2950">
                <a:solidFill>
                  <a:srgbClr val="888888"/>
                </a:solidFill>
                <a:latin typeface="Calibri"/>
                <a:ea typeface="Calibri"/>
                <a:cs typeface="Calibri"/>
                <a:sym typeface="Calibri"/>
              </a:rPr>
              <a:t>Melinda Stone CRNA, MS</a:t>
            </a:r>
            <a:endParaRPr/>
          </a:p>
          <a:p>
            <a:pPr marL="0" marR="0" lvl="0" indent="0" algn="ctr" rtl="0">
              <a:lnSpc>
                <a:spcPct val="90000"/>
              </a:lnSpc>
              <a:spcBef>
                <a:spcPts val="592"/>
              </a:spcBef>
              <a:spcAft>
                <a:spcPts val="0"/>
              </a:spcAft>
              <a:buClr>
                <a:srgbClr val="888888"/>
              </a:buClr>
              <a:buFont typeface="Arial"/>
              <a:buNone/>
            </a:pPr>
            <a:endParaRPr sz="2950" b="0" i="0" u="none" strike="noStrike" cap="none">
              <a:solidFill>
                <a:srgbClr val="888888"/>
              </a:solidFill>
              <a:latin typeface="Calibri"/>
              <a:ea typeface="Calibri"/>
              <a:cs typeface="Calibri"/>
              <a:sym typeface="Calibri"/>
            </a:endParaRPr>
          </a:p>
          <a:p>
            <a:pPr marL="0" marR="0" lvl="0" indent="0" algn="ctr" rtl="0">
              <a:lnSpc>
                <a:spcPct val="90000"/>
              </a:lnSpc>
              <a:spcBef>
                <a:spcPts val="260"/>
              </a:spcBef>
              <a:spcAft>
                <a:spcPts val="0"/>
              </a:spcAft>
              <a:buClr>
                <a:srgbClr val="888888"/>
              </a:buClr>
              <a:buFont typeface="Arial"/>
              <a:buNone/>
            </a:pPr>
            <a:r>
              <a:rPr lang="en-US" sz="1300" b="1" i="0" u="none" strike="noStrike" cap="none">
                <a:solidFill>
                  <a:srgbClr val="888888"/>
                </a:solidFill>
                <a:latin typeface="Calibri"/>
                <a:ea typeface="Calibri"/>
                <a:cs typeface="Calibri"/>
                <a:sym typeface="Calibri"/>
              </a:rPr>
              <a:t>All material placed on Blackboard, the Program Website (www.smumn.edu/nap), distributed electronically or distributed in printed form is intended only for the use of the individual student enrolled in the course. Distribution and/or sharing this material with any other student, individual or organization are strictly prohibited without the written consent of the course instructor, Program Director and the Academic Dean of the Twin Cities campus.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pic>
        <p:nvPicPr>
          <p:cNvPr id="154" name="Google Shape;154;p25"/>
          <p:cNvPicPr preferRelativeResize="0"/>
          <p:nvPr/>
        </p:nvPicPr>
        <p:blipFill rotWithShape="1">
          <a:blip r:embed="rId3">
            <a:alphaModFix/>
          </a:blip>
          <a:srcRect/>
          <a:stretch/>
        </p:blipFill>
        <p:spPr>
          <a:xfrm>
            <a:off x="97635" y="101385"/>
            <a:ext cx="8741565" cy="6756615"/>
          </a:xfrm>
          <a:prstGeom prst="rect">
            <a:avLst/>
          </a:prstGeom>
          <a:noFill/>
          <a:ln>
            <a:noFill/>
          </a:ln>
        </p:spPr>
      </p:pic>
      <p:sp>
        <p:nvSpPr>
          <p:cNvPr id="155" name="Google Shape;155;p25"/>
          <p:cNvSpPr txBox="1">
            <a:spLocks noGrp="1"/>
          </p:cNvSpPr>
          <p:nvPr>
            <p:ph type="sldNum" sz="quarter" idx="12"/>
          </p:nvPr>
        </p:nvSpPr>
        <p:spPr>
          <a:xfrm>
            <a:off x="6553200" y="6356350"/>
            <a:ext cx="2133600" cy="365125"/>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sz="1000">
                <a:latin typeface="Roboto"/>
                <a:ea typeface="Roboto"/>
                <a:cs typeface="Roboto"/>
                <a:sym typeface="Roboto"/>
              </a:rPr>
              <a:t>10</a:t>
            </a:fld>
            <a:endParaRPr sz="1000">
              <a:latin typeface="Roboto"/>
              <a:ea typeface="Roboto"/>
              <a:cs typeface="Roboto"/>
              <a:sym typeface="Roboto"/>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26"/>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rgbClr val="000000"/>
              </a:buClr>
              <a:buFont typeface="Calibri"/>
              <a:buNone/>
            </a:pPr>
            <a:r>
              <a:rPr lang="en-US" sz="4400" b="0" i="0" u="none" strike="noStrike" cap="none">
                <a:solidFill>
                  <a:srgbClr val="000000"/>
                </a:solidFill>
                <a:latin typeface="Calibri"/>
                <a:ea typeface="Calibri"/>
                <a:cs typeface="Calibri"/>
                <a:sym typeface="Calibri"/>
              </a:rPr>
              <a:t>Monitoring</a:t>
            </a:r>
            <a:endParaRPr sz="4400" b="0" i="0" u="none" strike="noStrike" cap="none">
              <a:solidFill>
                <a:srgbClr val="000000"/>
              </a:solidFill>
              <a:latin typeface="Calibri"/>
              <a:ea typeface="Calibri"/>
              <a:cs typeface="Calibri"/>
              <a:sym typeface="Calibri"/>
            </a:endParaRPr>
          </a:p>
        </p:txBody>
      </p:sp>
      <p:sp>
        <p:nvSpPr>
          <p:cNvPr id="162" name="Google Shape;162;p26"/>
          <p:cNvSpPr txBox="1">
            <a:spLocks noGrp="1"/>
          </p:cNvSpPr>
          <p:nvPr>
            <p:ph idx="1"/>
          </p:nvPr>
        </p:nvSpPr>
        <p:spPr>
          <a:xfrm>
            <a:off x="457200" y="1600200"/>
            <a:ext cx="8229600" cy="4953000"/>
          </a:xfrm>
          <a:prstGeom prst="rect">
            <a:avLst/>
          </a:prstGeom>
          <a:noFill/>
          <a:ln>
            <a:noFill/>
          </a:ln>
        </p:spPr>
        <p:txBody>
          <a:bodyPr spcFirstLastPara="1" wrap="square" lIns="91425" tIns="45700" rIns="91425" bIns="45700" anchor="t" anchorCtr="0">
            <a:noAutofit/>
          </a:bodyPr>
          <a:lstStyle/>
          <a:p>
            <a:pPr marL="342900" marR="0" lvl="0" indent="-254000" algn="l" rtl="0">
              <a:spcBef>
                <a:spcPts val="0"/>
              </a:spcBef>
              <a:spcAft>
                <a:spcPts val="0"/>
              </a:spcAft>
              <a:buClr>
                <a:schemeClr val="dk1"/>
              </a:buClr>
              <a:buSzPts val="1800"/>
              <a:buFont typeface="Arial"/>
              <a:buChar char="•"/>
            </a:pPr>
            <a:r>
              <a:rPr lang="en-US" sz="1800" b="0" i="0" u="none" strike="noStrike" cap="none">
                <a:solidFill>
                  <a:schemeClr val="dk1"/>
                </a:solidFill>
                <a:latin typeface="Calibri"/>
                <a:ea typeface="Calibri"/>
                <a:cs typeface="Calibri"/>
                <a:sym typeface="Calibri"/>
              </a:rPr>
              <a:t>Standard monitors/2 IV</a:t>
            </a:r>
            <a:r>
              <a:rPr lang="en-US" sz="1800">
                <a:latin typeface="Calibri"/>
                <a:ea typeface="Calibri"/>
                <a:cs typeface="Calibri"/>
                <a:sym typeface="Calibri"/>
              </a:rPr>
              <a:t>’s</a:t>
            </a:r>
            <a:endParaRPr sz="1800"/>
          </a:p>
          <a:p>
            <a:pPr marL="342900" marR="0" lvl="0" indent="-254000" algn="l" rtl="0">
              <a:spcBef>
                <a:spcPts val="1600"/>
              </a:spcBef>
              <a:spcAft>
                <a:spcPts val="0"/>
              </a:spcAft>
              <a:buClr>
                <a:schemeClr val="dk1"/>
              </a:buClr>
              <a:buSzPts val="1800"/>
              <a:buFont typeface="Arial"/>
              <a:buChar char="•"/>
            </a:pPr>
            <a:r>
              <a:rPr lang="en-US" sz="1800" b="0" i="0" u="none" strike="noStrike" cap="none">
                <a:solidFill>
                  <a:schemeClr val="dk1"/>
                </a:solidFill>
                <a:latin typeface="Calibri"/>
                <a:ea typeface="Calibri"/>
                <a:cs typeface="Calibri"/>
                <a:sym typeface="Calibri"/>
              </a:rPr>
              <a:t>Additional</a:t>
            </a:r>
            <a:endParaRPr sz="1800"/>
          </a:p>
          <a:p>
            <a:pPr marL="742950" marR="0" lvl="1" indent="-196850" algn="l" rtl="0">
              <a:spcBef>
                <a:spcPts val="1600"/>
              </a:spcBef>
              <a:spcAft>
                <a:spcPts val="0"/>
              </a:spcAft>
              <a:buClr>
                <a:schemeClr val="dk1"/>
              </a:buClr>
              <a:buSzPts val="1800"/>
              <a:buFont typeface="Arial"/>
              <a:buChar char="•"/>
            </a:pPr>
            <a:r>
              <a:rPr lang="en-US" sz="1800" b="0" i="0" u="none" strike="noStrike" cap="none">
                <a:solidFill>
                  <a:schemeClr val="dk1"/>
                </a:solidFill>
                <a:latin typeface="Calibri"/>
                <a:ea typeface="Calibri"/>
                <a:cs typeface="Calibri"/>
                <a:sym typeface="Calibri"/>
              </a:rPr>
              <a:t>Arterial line</a:t>
            </a:r>
            <a:endParaRPr sz="1800"/>
          </a:p>
          <a:p>
            <a:pPr marL="1143000" marR="0" lvl="2" indent="-152400" algn="l" rtl="0">
              <a:spcBef>
                <a:spcPts val="1600"/>
              </a:spcBef>
              <a:spcAft>
                <a:spcPts val="0"/>
              </a:spcAft>
              <a:buClr>
                <a:schemeClr val="dk1"/>
              </a:buClr>
              <a:buSzPts val="1800"/>
              <a:buFont typeface="Arial"/>
              <a:buChar char="•"/>
            </a:pPr>
            <a:r>
              <a:rPr lang="en-US" sz="1800" b="0" i="0" u="none" strike="noStrike" cap="none">
                <a:solidFill>
                  <a:schemeClr val="dk1"/>
                </a:solidFill>
                <a:latin typeface="Calibri"/>
                <a:ea typeface="Calibri"/>
                <a:cs typeface="Calibri"/>
                <a:sym typeface="Calibri"/>
              </a:rPr>
              <a:t>MUST control BP</a:t>
            </a:r>
            <a:endParaRPr sz="1800"/>
          </a:p>
          <a:p>
            <a:pPr marL="742950" marR="0" lvl="1" indent="-196850" algn="l" rtl="0">
              <a:spcBef>
                <a:spcPts val="1600"/>
              </a:spcBef>
              <a:spcAft>
                <a:spcPts val="0"/>
              </a:spcAft>
              <a:buClr>
                <a:schemeClr val="dk1"/>
              </a:buClr>
              <a:buSzPts val="1800"/>
              <a:buFont typeface="Arial"/>
              <a:buChar char="•"/>
            </a:pPr>
            <a:r>
              <a:rPr lang="en-US" sz="1800" b="0" i="0" u="none" strike="noStrike" cap="none">
                <a:solidFill>
                  <a:schemeClr val="dk1"/>
                </a:solidFill>
                <a:latin typeface="Calibri"/>
                <a:ea typeface="Calibri"/>
                <a:cs typeface="Calibri"/>
                <a:sym typeface="Calibri"/>
              </a:rPr>
              <a:t>EEG</a:t>
            </a:r>
            <a:endParaRPr sz="1800"/>
          </a:p>
          <a:p>
            <a:pPr marL="1143000" marR="0" lvl="2" indent="-152400" algn="l" rtl="0">
              <a:spcBef>
                <a:spcPts val="1600"/>
              </a:spcBef>
              <a:spcAft>
                <a:spcPts val="0"/>
              </a:spcAft>
              <a:buClr>
                <a:schemeClr val="dk1"/>
              </a:buClr>
              <a:buSzPts val="1800"/>
              <a:buFont typeface="Arial"/>
              <a:buChar char="•"/>
            </a:pPr>
            <a:r>
              <a:rPr lang="en-US" sz="1800" b="0" i="0" u="none" strike="noStrike" cap="none">
                <a:solidFill>
                  <a:schemeClr val="dk1"/>
                </a:solidFill>
                <a:latin typeface="Calibri"/>
                <a:ea typeface="Calibri"/>
                <a:cs typeface="Calibri"/>
                <a:sym typeface="Calibri"/>
              </a:rPr>
              <a:t>Chg</a:t>
            </a:r>
            <a:r>
              <a:rPr lang="en-US" sz="1800">
                <a:latin typeface="Calibri"/>
                <a:ea typeface="Calibri"/>
                <a:cs typeface="Calibri"/>
                <a:sym typeface="Calibri"/>
              </a:rPr>
              <a:t>’s</a:t>
            </a:r>
            <a:r>
              <a:rPr lang="en-US" sz="1800" b="0" i="0" u="none" strike="noStrike" cap="none">
                <a:solidFill>
                  <a:schemeClr val="dk1"/>
                </a:solidFill>
                <a:latin typeface="Calibri"/>
                <a:ea typeface="Calibri"/>
                <a:cs typeface="Calibri"/>
                <a:sym typeface="Calibri"/>
              </a:rPr>
              <a:t> are associated with ischemia</a:t>
            </a:r>
            <a:endParaRPr sz="1800"/>
          </a:p>
          <a:p>
            <a:pPr marL="1143000" marR="0" lvl="2" indent="-152400" algn="l" rtl="0">
              <a:spcBef>
                <a:spcPts val="1600"/>
              </a:spcBef>
              <a:spcAft>
                <a:spcPts val="0"/>
              </a:spcAft>
              <a:buClr>
                <a:schemeClr val="dk1"/>
              </a:buClr>
              <a:buSzPts val="1800"/>
              <a:buFont typeface="Arial"/>
              <a:buChar char="•"/>
            </a:pPr>
            <a:r>
              <a:rPr lang="en-US" sz="1800" b="0" i="0" u="none" strike="noStrike" cap="none">
                <a:solidFill>
                  <a:schemeClr val="dk1"/>
                </a:solidFill>
                <a:latin typeface="Calibri"/>
                <a:ea typeface="Calibri"/>
                <a:cs typeface="Calibri"/>
                <a:sym typeface="Calibri"/>
              </a:rPr>
              <a:t>Some studies show EEG doesn’t detect neuro problems</a:t>
            </a:r>
            <a:endParaRPr sz="1800"/>
          </a:p>
          <a:p>
            <a:pPr marL="742950" marR="0" lvl="1" indent="-196850" algn="l" rtl="0">
              <a:spcBef>
                <a:spcPts val="1600"/>
              </a:spcBef>
              <a:spcAft>
                <a:spcPts val="1600"/>
              </a:spcAft>
              <a:buClr>
                <a:schemeClr val="dk1"/>
              </a:buClr>
              <a:buSzPts val="1800"/>
              <a:buFont typeface="Arial"/>
              <a:buChar char="•"/>
            </a:pPr>
            <a:r>
              <a:rPr lang="en-US" sz="1800" b="0" i="0" u="none" strike="noStrike" cap="none">
                <a:solidFill>
                  <a:schemeClr val="dk1"/>
                </a:solidFill>
                <a:latin typeface="Calibri"/>
                <a:ea typeface="Calibri"/>
                <a:cs typeface="Calibri"/>
                <a:sym typeface="Calibri"/>
              </a:rPr>
              <a:t>Somatosensory evoked potentials (SSEP)</a:t>
            </a:r>
            <a:endParaRPr sz="1800">
              <a:latin typeface="Calibri"/>
              <a:ea typeface="Calibri"/>
              <a:cs typeface="Calibri"/>
              <a:sym typeface="Calibri"/>
            </a:endParaRPr>
          </a:p>
        </p:txBody>
      </p:sp>
      <p:sp>
        <p:nvSpPr>
          <p:cNvPr id="163" name="Google Shape;163;p26"/>
          <p:cNvSpPr txBox="1">
            <a:spLocks noGrp="1"/>
          </p:cNvSpPr>
          <p:nvPr>
            <p:ph type="sldNum" sz="quarter" idx="12"/>
          </p:nvPr>
        </p:nvSpPr>
        <p:spPr>
          <a:xfrm>
            <a:off x="6553200" y="6356350"/>
            <a:ext cx="2133600" cy="36512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fld id="{00000000-1234-1234-1234-123412341234}" type="slidenum">
              <a:rPr lang="en-US" sz="2000" b="0" i="0" u="none" strike="noStrike" cap="none">
                <a:solidFill>
                  <a:schemeClr val="dk1"/>
                </a:solidFill>
                <a:latin typeface="Calibri"/>
                <a:ea typeface="Calibri"/>
                <a:cs typeface="Calibri"/>
                <a:sym typeface="Calibri"/>
              </a:rPr>
              <a:t>11</a:t>
            </a:fld>
            <a:endParaRPr sz="2000" b="0" i="0" u="none" strike="noStrike" cap="none">
              <a:solidFill>
                <a:schemeClr val="dk1"/>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27"/>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rgbClr val="000000"/>
              </a:buClr>
              <a:buFont typeface="Calibri"/>
              <a:buNone/>
            </a:pPr>
            <a:r>
              <a:rPr lang="en-US" sz="4400" b="0" i="0" u="none" strike="noStrike" cap="none">
                <a:solidFill>
                  <a:srgbClr val="000000"/>
                </a:solidFill>
                <a:latin typeface="Calibri"/>
                <a:ea typeface="Calibri"/>
                <a:cs typeface="Calibri"/>
                <a:sym typeface="Calibri"/>
              </a:rPr>
              <a:t>Monitoring</a:t>
            </a:r>
            <a:endParaRPr sz="4400" b="0" i="0" u="none" strike="noStrike" cap="none">
              <a:solidFill>
                <a:srgbClr val="000000"/>
              </a:solidFill>
              <a:latin typeface="Calibri"/>
              <a:ea typeface="Calibri"/>
              <a:cs typeface="Calibri"/>
              <a:sym typeface="Calibri"/>
            </a:endParaRPr>
          </a:p>
        </p:txBody>
      </p:sp>
      <p:sp>
        <p:nvSpPr>
          <p:cNvPr id="170" name="Google Shape;170;p27"/>
          <p:cNvSpPr txBox="1">
            <a:spLocks noGrp="1"/>
          </p:cNvSpPr>
          <p:nvPr>
            <p:ph idx="1"/>
          </p:nvPr>
        </p:nvSpPr>
        <p:spPr>
          <a:xfrm>
            <a:off x="457200" y="1600200"/>
            <a:ext cx="8229600" cy="5029200"/>
          </a:xfrm>
          <a:prstGeom prst="rect">
            <a:avLst/>
          </a:prstGeom>
          <a:noFill/>
          <a:ln>
            <a:noFill/>
          </a:ln>
        </p:spPr>
        <p:txBody>
          <a:bodyPr spcFirstLastPara="1" wrap="square" lIns="91425" tIns="45700" rIns="91425" bIns="45700" anchor="t" anchorCtr="0">
            <a:noAutofit/>
          </a:bodyPr>
          <a:lstStyle/>
          <a:p>
            <a:pPr marL="342900" marR="0" lvl="0" indent="-292100" algn="l" rtl="0">
              <a:spcBef>
                <a:spcPts val="0"/>
              </a:spcBef>
              <a:spcAft>
                <a:spcPts val="0"/>
              </a:spcAft>
              <a:buClr>
                <a:schemeClr val="dk1"/>
              </a:buClr>
              <a:buSzPts val="2400"/>
              <a:buFont typeface="Arial"/>
              <a:buChar char="•"/>
            </a:pPr>
            <a:r>
              <a:rPr lang="en-US" sz="2400" b="0" i="0" u="none" strike="noStrike" cap="none">
                <a:solidFill>
                  <a:schemeClr val="dk1"/>
                </a:solidFill>
                <a:latin typeface="Calibri"/>
                <a:ea typeface="Calibri"/>
                <a:cs typeface="Calibri"/>
                <a:sym typeface="Calibri"/>
              </a:rPr>
              <a:t>Cerebral blood flow (MAP-ICP=CPP)</a:t>
            </a:r>
            <a:endParaRPr sz="2400"/>
          </a:p>
          <a:p>
            <a:pPr marL="342900" marR="0" lvl="0" indent="-292100" algn="l" rtl="0">
              <a:spcBef>
                <a:spcPts val="1600"/>
              </a:spcBef>
              <a:spcAft>
                <a:spcPts val="0"/>
              </a:spcAft>
              <a:buClr>
                <a:schemeClr val="dk1"/>
              </a:buClr>
              <a:buSzPts val="2400"/>
              <a:buFont typeface="Arial"/>
              <a:buChar char="•"/>
            </a:pPr>
            <a:r>
              <a:rPr lang="en-US" sz="2400" b="0" i="0" u="none" strike="noStrike" cap="none">
                <a:solidFill>
                  <a:schemeClr val="dk1"/>
                </a:solidFill>
                <a:latin typeface="Calibri"/>
                <a:ea typeface="Calibri"/>
                <a:cs typeface="Calibri"/>
                <a:sym typeface="Calibri"/>
              </a:rPr>
              <a:t>Internal carotid stump pressure</a:t>
            </a:r>
            <a:endParaRPr sz="2400"/>
          </a:p>
          <a:p>
            <a:pPr marL="742950" marR="0" lvl="1" indent="-260350" algn="l" rtl="0">
              <a:spcBef>
                <a:spcPts val="1600"/>
              </a:spcBef>
              <a:spcAft>
                <a:spcPts val="0"/>
              </a:spcAft>
              <a:buClr>
                <a:schemeClr val="dk1"/>
              </a:buClr>
              <a:buSzPts val="2400"/>
              <a:buFont typeface="Arial"/>
              <a:buChar char="•"/>
            </a:pPr>
            <a:r>
              <a:rPr lang="en-US" sz="2400" b="0" i="0" u="none" strike="noStrike" cap="none">
                <a:solidFill>
                  <a:schemeClr val="dk1"/>
                </a:solidFill>
                <a:latin typeface="Calibri"/>
                <a:ea typeface="Calibri"/>
                <a:cs typeface="Calibri"/>
                <a:sym typeface="Calibri"/>
              </a:rPr>
              <a:t>Minimum of </a:t>
            </a:r>
            <a:r>
              <a:rPr lang="en-US" sz="2400" b="0" i="0" u="sng" strike="noStrike" cap="none">
                <a:solidFill>
                  <a:schemeClr val="dk1"/>
                </a:solidFill>
                <a:latin typeface="Calibri"/>
                <a:ea typeface="Calibri"/>
                <a:cs typeface="Calibri"/>
                <a:sym typeface="Calibri"/>
              </a:rPr>
              <a:t>50 mmHg</a:t>
            </a:r>
            <a:r>
              <a:rPr lang="en-US" sz="2400" b="0" i="0" u="none" strike="noStrike" cap="none">
                <a:solidFill>
                  <a:schemeClr val="dk1"/>
                </a:solidFill>
                <a:latin typeface="Calibri"/>
                <a:ea typeface="Calibri"/>
                <a:cs typeface="Calibri"/>
                <a:sym typeface="Calibri"/>
              </a:rPr>
              <a:t>, or a shunt needs to be placed</a:t>
            </a:r>
            <a:endParaRPr sz="2400"/>
          </a:p>
          <a:p>
            <a:pPr marL="342900" marR="0" lvl="0" indent="-292100" algn="l" rtl="0">
              <a:spcBef>
                <a:spcPts val="1600"/>
              </a:spcBef>
              <a:spcAft>
                <a:spcPts val="0"/>
              </a:spcAft>
              <a:buClr>
                <a:schemeClr val="dk1"/>
              </a:buClr>
              <a:buSzPts val="2400"/>
              <a:buFont typeface="Arial"/>
              <a:buChar char="•"/>
            </a:pPr>
            <a:r>
              <a:rPr lang="en-US" sz="2400" b="0" i="0" u="none" strike="noStrike" cap="none">
                <a:solidFill>
                  <a:schemeClr val="dk1"/>
                </a:solidFill>
                <a:latin typeface="Calibri"/>
                <a:ea typeface="Calibri"/>
                <a:cs typeface="Calibri"/>
                <a:sym typeface="Calibri"/>
              </a:rPr>
              <a:t>Jugular venous oxygen saturation</a:t>
            </a:r>
            <a:endParaRPr sz="2400"/>
          </a:p>
          <a:p>
            <a:pPr marL="342900" marR="0" lvl="0" indent="-292100" algn="l" rtl="0">
              <a:spcBef>
                <a:spcPts val="1600"/>
              </a:spcBef>
              <a:spcAft>
                <a:spcPts val="0"/>
              </a:spcAft>
              <a:buClr>
                <a:schemeClr val="dk1"/>
              </a:buClr>
              <a:buSzPts val="2400"/>
              <a:buFont typeface="Arial"/>
              <a:buChar char="•"/>
            </a:pPr>
            <a:r>
              <a:rPr lang="en-US" sz="2400" b="0" i="0" u="none" strike="noStrike" cap="none">
                <a:solidFill>
                  <a:schemeClr val="dk1"/>
                </a:solidFill>
                <a:latin typeface="Calibri"/>
                <a:ea typeface="Calibri"/>
                <a:cs typeface="Calibri"/>
                <a:sym typeface="Calibri"/>
              </a:rPr>
              <a:t>Glucose levels </a:t>
            </a:r>
            <a:endParaRPr sz="2400" b="0" i="0" u="none" strike="noStrike" cap="none">
              <a:solidFill>
                <a:schemeClr val="dk1"/>
              </a:solidFill>
              <a:latin typeface="Calibri"/>
              <a:ea typeface="Calibri"/>
              <a:cs typeface="Calibri"/>
              <a:sym typeface="Calibri"/>
            </a:endParaRPr>
          </a:p>
          <a:p>
            <a:pPr marL="342900" marR="0" lvl="0" indent="-292100" algn="l" rtl="0">
              <a:spcBef>
                <a:spcPts val="1600"/>
              </a:spcBef>
              <a:spcAft>
                <a:spcPts val="0"/>
              </a:spcAft>
              <a:buClr>
                <a:schemeClr val="dk1"/>
              </a:buClr>
              <a:buSzPts val="2400"/>
              <a:buFont typeface="Arial"/>
              <a:buChar char="•"/>
            </a:pPr>
            <a:r>
              <a:rPr lang="en-US" sz="2400" b="0" i="0" u="none" strike="noStrike" cap="none">
                <a:solidFill>
                  <a:schemeClr val="dk1"/>
                </a:solidFill>
                <a:latin typeface="Calibri"/>
                <a:ea typeface="Calibri"/>
                <a:cs typeface="Calibri"/>
                <a:sym typeface="Calibri"/>
              </a:rPr>
              <a:t>ETCO</a:t>
            </a:r>
            <a:r>
              <a:rPr lang="en-US" sz="2400" b="0" i="0" u="none" strike="noStrike" cap="none" baseline="-25000">
                <a:solidFill>
                  <a:schemeClr val="dk1"/>
                </a:solidFill>
                <a:latin typeface="Calibri"/>
                <a:ea typeface="Calibri"/>
                <a:cs typeface="Calibri"/>
                <a:sym typeface="Calibri"/>
              </a:rPr>
              <a:t>2</a:t>
            </a:r>
            <a:r>
              <a:rPr lang="en-US" sz="2400" b="0" i="0" u="none" strike="noStrike" cap="none">
                <a:solidFill>
                  <a:schemeClr val="dk1"/>
                </a:solidFill>
                <a:latin typeface="Calibri"/>
                <a:ea typeface="Calibri"/>
                <a:cs typeface="Calibri"/>
                <a:sym typeface="Calibri"/>
              </a:rPr>
              <a:t> within normal limits </a:t>
            </a:r>
            <a:endParaRPr sz="2400" b="0" i="0" u="none" strike="noStrike" cap="none">
              <a:solidFill>
                <a:schemeClr val="dk1"/>
              </a:solidFill>
              <a:latin typeface="Calibri"/>
              <a:ea typeface="Calibri"/>
              <a:cs typeface="Calibri"/>
              <a:sym typeface="Calibri"/>
            </a:endParaRPr>
          </a:p>
          <a:p>
            <a:pPr marL="342900" marR="0" lvl="0" indent="-292100" algn="l" rtl="0">
              <a:spcBef>
                <a:spcPts val="1600"/>
              </a:spcBef>
              <a:spcAft>
                <a:spcPts val="0"/>
              </a:spcAft>
              <a:buClr>
                <a:schemeClr val="dk1"/>
              </a:buClr>
              <a:buSzPts val="2400"/>
              <a:buFont typeface="Arial"/>
              <a:buChar char="•"/>
            </a:pPr>
            <a:r>
              <a:rPr lang="en-US" sz="2400" b="0" i="0" u="none" strike="noStrike" cap="none">
                <a:solidFill>
                  <a:schemeClr val="dk1"/>
                </a:solidFill>
                <a:latin typeface="Calibri"/>
                <a:ea typeface="Calibri"/>
                <a:cs typeface="Calibri"/>
                <a:sym typeface="Calibri"/>
              </a:rPr>
              <a:t>Temperature</a:t>
            </a:r>
            <a:endParaRPr sz="2400"/>
          </a:p>
          <a:p>
            <a:pPr marL="742950" marR="0" lvl="1" indent="-260350" algn="l" rtl="0">
              <a:spcBef>
                <a:spcPts val="1600"/>
              </a:spcBef>
              <a:spcAft>
                <a:spcPts val="0"/>
              </a:spcAft>
              <a:buClr>
                <a:schemeClr val="dk1"/>
              </a:buClr>
              <a:buSzPts val="2400"/>
              <a:buFont typeface="Arial"/>
              <a:buChar char="•"/>
            </a:pPr>
            <a:r>
              <a:rPr lang="en-US" sz="2400" b="0" i="0" u="none" strike="noStrike" cap="none">
                <a:solidFill>
                  <a:schemeClr val="dk1"/>
                </a:solidFill>
                <a:latin typeface="Calibri"/>
                <a:ea typeface="Calibri"/>
                <a:cs typeface="Calibri"/>
                <a:sym typeface="Calibri"/>
              </a:rPr>
              <a:t>Cerebral protection vs. postop shivering </a:t>
            </a:r>
            <a:endParaRPr sz="2400"/>
          </a:p>
          <a:p>
            <a:pPr marL="342900" marR="0" lvl="0" indent="-139700" algn="l" rtl="0">
              <a:spcBef>
                <a:spcPts val="1600"/>
              </a:spcBef>
              <a:spcAft>
                <a:spcPts val="1600"/>
              </a:spcAft>
              <a:buClr>
                <a:schemeClr val="dk1"/>
              </a:buClr>
              <a:buSzPts val="3200"/>
              <a:buFont typeface="Arial"/>
              <a:buNone/>
            </a:pPr>
            <a:endParaRPr sz="3200" b="0" i="0" u="none" strike="noStrike" cap="none">
              <a:solidFill>
                <a:schemeClr val="dk1"/>
              </a:solidFill>
              <a:latin typeface="Calibri"/>
              <a:ea typeface="Calibri"/>
              <a:cs typeface="Calibri"/>
              <a:sym typeface="Calibri"/>
            </a:endParaRPr>
          </a:p>
        </p:txBody>
      </p:sp>
      <p:sp>
        <p:nvSpPr>
          <p:cNvPr id="171" name="Google Shape;171;p27"/>
          <p:cNvSpPr txBox="1">
            <a:spLocks noGrp="1"/>
          </p:cNvSpPr>
          <p:nvPr>
            <p:ph type="sldNum" sz="quarter" idx="12"/>
          </p:nvPr>
        </p:nvSpPr>
        <p:spPr>
          <a:xfrm>
            <a:off x="6553200" y="6356350"/>
            <a:ext cx="2133600" cy="36512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fld id="{00000000-1234-1234-1234-123412341234}" type="slidenum">
              <a:rPr lang="en-US" sz="1800" b="0" i="0" u="none" strike="noStrike" cap="none">
                <a:solidFill>
                  <a:schemeClr val="dk1"/>
                </a:solidFill>
                <a:latin typeface="Calibri"/>
                <a:ea typeface="Calibri"/>
                <a:cs typeface="Calibri"/>
                <a:sym typeface="Calibri"/>
              </a:rPr>
              <a:t>12</a:t>
            </a:fld>
            <a:endParaRPr sz="1800" b="0" i="0" u="none" strike="noStrike" cap="none">
              <a:solidFill>
                <a:schemeClr val="dk1"/>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28"/>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rgbClr val="000000"/>
              </a:buClr>
              <a:buFont typeface="Calibri"/>
              <a:buNone/>
            </a:pPr>
            <a:r>
              <a:rPr lang="en-US" sz="4800" b="0" i="0" u="none" strike="noStrike" cap="none">
                <a:solidFill>
                  <a:srgbClr val="000000"/>
                </a:solidFill>
                <a:latin typeface="Calibri"/>
                <a:ea typeface="Calibri"/>
                <a:cs typeface="Calibri"/>
                <a:sym typeface="Calibri"/>
              </a:rPr>
              <a:t>Anesthetic Technique</a:t>
            </a:r>
            <a:endParaRPr/>
          </a:p>
        </p:txBody>
      </p:sp>
      <p:sp>
        <p:nvSpPr>
          <p:cNvPr id="178" name="Google Shape;178;p28"/>
          <p:cNvSpPr txBox="1">
            <a:spLocks noGrp="1"/>
          </p:cNvSpPr>
          <p:nvPr>
            <p:ph idx="1"/>
          </p:nvPr>
        </p:nvSpPr>
        <p:spPr>
          <a:xfrm>
            <a:off x="457200" y="1600200"/>
            <a:ext cx="8229600" cy="4648200"/>
          </a:xfrm>
          <a:prstGeom prst="rect">
            <a:avLst/>
          </a:prstGeom>
          <a:noFill/>
          <a:ln>
            <a:noFill/>
          </a:ln>
        </p:spPr>
        <p:txBody>
          <a:bodyPr spcFirstLastPara="1" wrap="square" lIns="91425" tIns="45700" rIns="91425" bIns="45700" anchor="t" anchorCtr="0">
            <a:noAutofit/>
          </a:bodyPr>
          <a:lstStyle/>
          <a:p>
            <a:pPr marL="342900" marR="0" lvl="0" indent="-254000" algn="l" rtl="0">
              <a:spcBef>
                <a:spcPts val="0"/>
              </a:spcBef>
              <a:spcAft>
                <a:spcPts val="0"/>
              </a:spcAft>
              <a:buClr>
                <a:schemeClr val="dk1"/>
              </a:buClr>
              <a:buSzPts val="1800"/>
              <a:buFont typeface="Arial"/>
              <a:buChar char="•"/>
            </a:pPr>
            <a:r>
              <a:rPr lang="en-US" sz="1800" b="0" i="0" u="none" strike="noStrike" cap="none">
                <a:solidFill>
                  <a:schemeClr val="dk1"/>
                </a:solidFill>
                <a:latin typeface="Calibri"/>
                <a:ea typeface="Calibri"/>
                <a:cs typeface="Calibri"/>
                <a:sym typeface="Calibri"/>
              </a:rPr>
              <a:t>REGIONAL + MAC (sedation)</a:t>
            </a:r>
            <a:endParaRPr sz="1800"/>
          </a:p>
          <a:p>
            <a:pPr marL="742950" marR="0" lvl="1" indent="-209550" algn="l" rtl="0">
              <a:spcBef>
                <a:spcPts val="1600"/>
              </a:spcBef>
              <a:spcAft>
                <a:spcPts val="0"/>
              </a:spcAft>
              <a:buClr>
                <a:schemeClr val="dk1"/>
              </a:buClr>
              <a:buSzPts val="1800"/>
              <a:buFont typeface="Arial"/>
              <a:buChar char="•"/>
            </a:pPr>
            <a:r>
              <a:rPr lang="en-US" sz="1800" b="0" i="0" u="none" strike="noStrike" cap="none">
                <a:solidFill>
                  <a:schemeClr val="dk1"/>
                </a:solidFill>
                <a:latin typeface="Calibri"/>
                <a:ea typeface="Calibri"/>
                <a:cs typeface="Calibri"/>
                <a:sym typeface="Calibri"/>
              </a:rPr>
              <a:t>Block of C2-C4 with subcutaneous infiltration of local anesthetic or by cervical plexus block</a:t>
            </a:r>
            <a:endParaRPr sz="1800"/>
          </a:p>
          <a:p>
            <a:pPr marL="1143000" marR="0" lvl="2" indent="-152400" algn="l" rtl="0">
              <a:spcBef>
                <a:spcPts val="1600"/>
              </a:spcBef>
              <a:spcAft>
                <a:spcPts val="0"/>
              </a:spcAft>
              <a:buClr>
                <a:schemeClr val="dk1"/>
              </a:buClr>
              <a:buSzPts val="1800"/>
              <a:buFont typeface="Arial"/>
              <a:buChar char="•"/>
            </a:pPr>
            <a:r>
              <a:rPr lang="en-US" sz="1800" b="0" i="0" u="none" strike="noStrike" cap="none">
                <a:solidFill>
                  <a:schemeClr val="dk1"/>
                </a:solidFill>
                <a:latin typeface="Calibri"/>
                <a:ea typeface="Calibri"/>
                <a:cs typeface="Calibri"/>
                <a:sym typeface="Calibri"/>
              </a:rPr>
              <a:t>More stable blood pressure</a:t>
            </a:r>
            <a:endParaRPr sz="1800"/>
          </a:p>
          <a:p>
            <a:pPr marL="1143000" marR="0" lvl="2" indent="-152400" algn="l" rtl="0">
              <a:spcBef>
                <a:spcPts val="1600"/>
              </a:spcBef>
              <a:spcAft>
                <a:spcPts val="0"/>
              </a:spcAft>
              <a:buClr>
                <a:schemeClr val="dk1"/>
              </a:buClr>
              <a:buSzPts val="1800"/>
              <a:buFont typeface="Arial"/>
              <a:buChar char="•"/>
            </a:pPr>
            <a:r>
              <a:rPr lang="en-US" sz="1800" b="0" i="0" u="none" strike="noStrike" cap="none">
                <a:solidFill>
                  <a:schemeClr val="dk1"/>
                </a:solidFill>
                <a:latin typeface="Calibri"/>
                <a:ea typeface="Calibri"/>
                <a:cs typeface="Calibri"/>
                <a:sym typeface="Calibri"/>
              </a:rPr>
              <a:t>Less need for vasoactive medications</a:t>
            </a:r>
            <a:endParaRPr sz="1800"/>
          </a:p>
          <a:p>
            <a:pPr marL="1143000" marR="0" lvl="2" indent="-152400" algn="l" rtl="0">
              <a:spcBef>
                <a:spcPts val="1600"/>
              </a:spcBef>
              <a:spcAft>
                <a:spcPts val="0"/>
              </a:spcAft>
              <a:buClr>
                <a:schemeClr val="dk1"/>
              </a:buClr>
              <a:buSzPts val="1800"/>
              <a:buFont typeface="Arial"/>
              <a:buChar char="•"/>
            </a:pPr>
            <a:r>
              <a:rPr lang="en-US" sz="1800" b="0" i="0" u="none" strike="noStrike" cap="none">
                <a:solidFill>
                  <a:schemeClr val="dk1"/>
                </a:solidFill>
                <a:latin typeface="Calibri"/>
                <a:ea typeface="Calibri"/>
                <a:cs typeface="Calibri"/>
                <a:sym typeface="Calibri"/>
              </a:rPr>
              <a:t>Decreased incidence of stroke</a:t>
            </a:r>
            <a:endParaRPr sz="1800"/>
          </a:p>
          <a:p>
            <a:pPr marL="1143000" marR="0" lvl="2" indent="-152400" algn="l" rtl="0">
              <a:spcBef>
                <a:spcPts val="1600"/>
              </a:spcBef>
              <a:spcAft>
                <a:spcPts val="0"/>
              </a:spcAft>
              <a:buClr>
                <a:schemeClr val="dk1"/>
              </a:buClr>
              <a:buSzPts val="1800"/>
              <a:buFont typeface="Arial"/>
              <a:buChar char="•"/>
            </a:pPr>
            <a:r>
              <a:rPr lang="en-US" sz="1800" b="0" i="0" u="none" strike="noStrike" cap="none">
                <a:solidFill>
                  <a:schemeClr val="dk1"/>
                </a:solidFill>
                <a:latin typeface="Calibri"/>
                <a:ea typeface="Calibri"/>
                <a:cs typeface="Calibri"/>
                <a:sym typeface="Calibri"/>
              </a:rPr>
              <a:t>Decreased incidence of MI</a:t>
            </a:r>
            <a:endParaRPr sz="1800"/>
          </a:p>
          <a:p>
            <a:pPr marL="1143000" marR="0" lvl="2" indent="-152400" algn="l" rtl="0">
              <a:spcBef>
                <a:spcPts val="1600"/>
              </a:spcBef>
              <a:spcAft>
                <a:spcPts val="1600"/>
              </a:spcAft>
              <a:buClr>
                <a:srgbClr val="FF0000"/>
              </a:buClr>
              <a:buSzPts val="1800"/>
              <a:buFont typeface="Arial"/>
              <a:buChar char="•"/>
            </a:pPr>
            <a:r>
              <a:rPr lang="en-US" sz="1800" b="0" i="0" u="sng" strike="noStrike" cap="none">
                <a:solidFill>
                  <a:srgbClr val="FF0000"/>
                </a:solidFill>
                <a:latin typeface="Calibri"/>
                <a:ea typeface="Calibri"/>
                <a:cs typeface="Calibri"/>
                <a:sym typeface="Calibri"/>
              </a:rPr>
              <a:t>Ability to continuously monitor neurologic status ( only reliable ne</a:t>
            </a:r>
            <a:r>
              <a:rPr lang="en-US" sz="1800" u="sng">
                <a:solidFill>
                  <a:srgbClr val="FF0000"/>
                </a:solidFill>
                <a:latin typeface="Calibri"/>
                <a:ea typeface="Calibri"/>
                <a:cs typeface="Calibri"/>
                <a:sym typeface="Calibri"/>
              </a:rPr>
              <a:t>uro exam)</a:t>
            </a:r>
            <a:endParaRPr sz="1800" u="sng">
              <a:solidFill>
                <a:srgbClr val="FF0000"/>
              </a:solidFill>
            </a:endParaRPr>
          </a:p>
        </p:txBody>
      </p:sp>
      <p:sp>
        <p:nvSpPr>
          <p:cNvPr id="179" name="Google Shape;179;p28"/>
          <p:cNvSpPr txBox="1">
            <a:spLocks noGrp="1"/>
          </p:cNvSpPr>
          <p:nvPr>
            <p:ph type="sldNum" sz="quarter" idx="12"/>
          </p:nvPr>
        </p:nvSpPr>
        <p:spPr>
          <a:xfrm>
            <a:off x="6553200" y="6356350"/>
            <a:ext cx="2133600" cy="36512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fld id="{00000000-1234-1234-1234-123412341234}" type="slidenum">
              <a:rPr lang="en-US" sz="2000" b="0" i="0" u="none" strike="noStrike" cap="none">
                <a:solidFill>
                  <a:schemeClr val="dk1"/>
                </a:solidFill>
                <a:latin typeface="Calibri"/>
                <a:ea typeface="Calibri"/>
                <a:cs typeface="Calibri"/>
                <a:sym typeface="Calibri"/>
              </a:rPr>
              <a:t>13</a:t>
            </a:fld>
            <a:endParaRPr sz="2000" b="0" i="0" u="none" strike="noStrike" cap="none">
              <a:solidFill>
                <a:schemeClr val="dk1"/>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29"/>
          <p:cNvSpPr txBox="1">
            <a:spLocks noGrp="1"/>
          </p:cNvSpPr>
          <p:nvPr>
            <p:ph type="title"/>
          </p:nvPr>
        </p:nvSpPr>
        <p:spPr>
          <a:xfrm>
            <a:off x="457200" y="274638"/>
            <a:ext cx="8229600" cy="94456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rgbClr val="000000"/>
              </a:buClr>
              <a:buFont typeface="Calibri"/>
              <a:buNone/>
            </a:pPr>
            <a:r>
              <a:rPr lang="en-US" sz="4800" b="0" i="0" u="none" strike="noStrike" cap="none">
                <a:solidFill>
                  <a:srgbClr val="000000"/>
                </a:solidFill>
                <a:latin typeface="Calibri"/>
                <a:ea typeface="Calibri"/>
                <a:cs typeface="Calibri"/>
                <a:sym typeface="Calibri"/>
              </a:rPr>
              <a:t>Anesthetic Technique</a:t>
            </a:r>
            <a:endParaRPr/>
          </a:p>
        </p:txBody>
      </p:sp>
      <p:sp>
        <p:nvSpPr>
          <p:cNvPr id="186" name="Google Shape;186;p29"/>
          <p:cNvSpPr txBox="1">
            <a:spLocks noGrp="1"/>
          </p:cNvSpPr>
          <p:nvPr>
            <p:ph idx="1"/>
          </p:nvPr>
        </p:nvSpPr>
        <p:spPr>
          <a:xfrm>
            <a:off x="457200" y="1295400"/>
            <a:ext cx="8229600" cy="5410200"/>
          </a:xfrm>
          <a:prstGeom prst="rect">
            <a:avLst/>
          </a:prstGeom>
          <a:noFill/>
          <a:ln>
            <a:noFill/>
          </a:ln>
        </p:spPr>
        <p:txBody>
          <a:bodyPr spcFirstLastPara="1" wrap="square" lIns="91425" tIns="45700" rIns="91425" bIns="45700" anchor="t" anchorCtr="0">
            <a:noAutofit/>
          </a:bodyPr>
          <a:lstStyle/>
          <a:p>
            <a:pPr marL="342900" marR="0" lvl="0" indent="-279400" algn="l" rtl="0">
              <a:lnSpc>
                <a:spcPct val="90000"/>
              </a:lnSpc>
              <a:spcBef>
                <a:spcPts val="0"/>
              </a:spcBef>
              <a:spcAft>
                <a:spcPts val="0"/>
              </a:spcAft>
              <a:buClr>
                <a:schemeClr val="dk1"/>
              </a:buClr>
              <a:buSzPts val="2000"/>
              <a:buFont typeface="Arial"/>
              <a:buChar char="•"/>
            </a:pPr>
            <a:r>
              <a:rPr lang="en-US" sz="2000" b="0" i="0" u="none" strike="noStrike" cap="none">
                <a:solidFill>
                  <a:schemeClr val="dk1"/>
                </a:solidFill>
                <a:latin typeface="Calibri"/>
                <a:ea typeface="Calibri"/>
                <a:cs typeface="Calibri"/>
                <a:sym typeface="Calibri"/>
              </a:rPr>
              <a:t>GENERAL ANESTHESIA (TIVA v</a:t>
            </a:r>
            <a:r>
              <a:rPr lang="en-US" sz="2000">
                <a:latin typeface="Calibri"/>
                <a:ea typeface="Calibri"/>
                <a:cs typeface="Calibri"/>
                <a:sym typeface="Calibri"/>
              </a:rPr>
              <a:t>s. Volatile Agent)</a:t>
            </a:r>
            <a:endParaRPr sz="2000"/>
          </a:p>
          <a:p>
            <a:pPr marL="742950" marR="0" lvl="1" indent="-222250" algn="l" rtl="0">
              <a:lnSpc>
                <a:spcPct val="90000"/>
              </a:lnSpc>
              <a:spcBef>
                <a:spcPts val="1600"/>
              </a:spcBef>
              <a:spcAft>
                <a:spcPts val="0"/>
              </a:spcAft>
              <a:buClr>
                <a:schemeClr val="dk1"/>
              </a:buClr>
              <a:buSzPts val="2000"/>
              <a:buFont typeface="Arial"/>
              <a:buChar char="•"/>
            </a:pPr>
            <a:r>
              <a:rPr lang="en-US" sz="2000" b="0" i="0" u="none" strike="noStrike" cap="none">
                <a:solidFill>
                  <a:schemeClr val="dk1"/>
                </a:solidFill>
                <a:latin typeface="Calibri"/>
                <a:ea typeface="Calibri"/>
                <a:cs typeface="Calibri"/>
                <a:sym typeface="Calibri"/>
              </a:rPr>
              <a:t>Decreases CMRO</a:t>
            </a:r>
            <a:r>
              <a:rPr lang="en-US" sz="2000" b="0" i="0" u="none" strike="noStrike" cap="none" baseline="-25000">
                <a:solidFill>
                  <a:schemeClr val="dk1"/>
                </a:solidFill>
                <a:latin typeface="Calibri"/>
                <a:ea typeface="Calibri"/>
                <a:cs typeface="Calibri"/>
                <a:sym typeface="Calibri"/>
              </a:rPr>
              <a:t>2</a:t>
            </a:r>
            <a:r>
              <a:rPr lang="en-US" sz="2000" b="0" i="0" u="none" strike="noStrike" cap="none">
                <a:solidFill>
                  <a:schemeClr val="dk1"/>
                </a:solidFill>
                <a:latin typeface="Calibri"/>
                <a:ea typeface="Calibri"/>
                <a:cs typeface="Calibri"/>
                <a:sym typeface="Calibri"/>
              </a:rPr>
              <a:t> to protect the brain from ischemia</a:t>
            </a:r>
            <a:endParaRPr sz="2000"/>
          </a:p>
          <a:p>
            <a:pPr marL="1143000" marR="0" lvl="2" indent="-165100" algn="l" rtl="0">
              <a:lnSpc>
                <a:spcPct val="90000"/>
              </a:lnSpc>
              <a:spcBef>
                <a:spcPts val="1600"/>
              </a:spcBef>
              <a:spcAft>
                <a:spcPts val="0"/>
              </a:spcAft>
              <a:buClr>
                <a:schemeClr val="dk1"/>
              </a:buClr>
              <a:buSzPts val="2000"/>
              <a:buFont typeface="Arial"/>
              <a:buChar char="•"/>
            </a:pPr>
            <a:r>
              <a:rPr lang="en-US" sz="2000" b="0" i="0" u="none" strike="noStrike" cap="none">
                <a:solidFill>
                  <a:schemeClr val="dk1"/>
                </a:solidFill>
                <a:latin typeface="Calibri"/>
                <a:ea typeface="Calibri"/>
                <a:cs typeface="Calibri"/>
                <a:sym typeface="Calibri"/>
              </a:rPr>
              <a:t>Narcotics</a:t>
            </a:r>
            <a:endParaRPr sz="2000"/>
          </a:p>
          <a:p>
            <a:pPr marL="1600200" marR="0" lvl="3" indent="-165100" algn="l" rtl="0">
              <a:lnSpc>
                <a:spcPct val="90000"/>
              </a:lnSpc>
              <a:spcBef>
                <a:spcPts val="1600"/>
              </a:spcBef>
              <a:spcAft>
                <a:spcPts val="0"/>
              </a:spcAft>
              <a:buClr>
                <a:schemeClr val="dk1"/>
              </a:buClr>
              <a:buSzPts val="2000"/>
              <a:buFont typeface="Arial"/>
              <a:buChar char="•"/>
            </a:pPr>
            <a:r>
              <a:rPr lang="en-US" sz="2000" b="0" i="0" u="none" strike="noStrike" cap="none">
                <a:solidFill>
                  <a:schemeClr val="dk1"/>
                </a:solidFill>
                <a:latin typeface="Calibri"/>
                <a:ea typeface="Calibri"/>
                <a:cs typeface="Calibri"/>
                <a:sym typeface="Calibri"/>
              </a:rPr>
              <a:t>Blunt response to laryngoscopy and incision</a:t>
            </a:r>
            <a:endParaRPr sz="2000"/>
          </a:p>
          <a:p>
            <a:pPr marL="1143000" marR="0" lvl="2" indent="-165100" algn="l" rtl="0">
              <a:lnSpc>
                <a:spcPct val="90000"/>
              </a:lnSpc>
              <a:spcBef>
                <a:spcPts val="1600"/>
              </a:spcBef>
              <a:spcAft>
                <a:spcPts val="0"/>
              </a:spcAft>
              <a:buClr>
                <a:schemeClr val="dk1"/>
              </a:buClr>
              <a:buSzPts val="2000"/>
              <a:buFont typeface="Arial"/>
              <a:buChar char="•"/>
            </a:pPr>
            <a:r>
              <a:rPr lang="en-US" sz="2000" b="0" i="0" u="none" strike="noStrike" cap="none">
                <a:solidFill>
                  <a:schemeClr val="dk1"/>
                </a:solidFill>
                <a:latin typeface="Calibri"/>
                <a:ea typeface="Calibri"/>
                <a:cs typeface="Calibri"/>
                <a:sym typeface="Calibri"/>
              </a:rPr>
              <a:t>Etomidate </a:t>
            </a:r>
            <a:endParaRPr sz="2000" b="0" i="0" u="none" strike="noStrike" cap="none">
              <a:solidFill>
                <a:schemeClr val="dk1"/>
              </a:solidFill>
              <a:latin typeface="Calibri"/>
              <a:ea typeface="Calibri"/>
              <a:cs typeface="Calibri"/>
              <a:sym typeface="Calibri"/>
            </a:endParaRPr>
          </a:p>
          <a:p>
            <a:pPr marL="1600200" marR="0" lvl="3" indent="-165100" algn="l" rtl="0">
              <a:lnSpc>
                <a:spcPct val="90000"/>
              </a:lnSpc>
              <a:spcBef>
                <a:spcPts val="1600"/>
              </a:spcBef>
              <a:spcAft>
                <a:spcPts val="0"/>
              </a:spcAft>
              <a:buClr>
                <a:schemeClr val="dk1"/>
              </a:buClr>
              <a:buSzPts val="2000"/>
              <a:buFont typeface="Arial"/>
              <a:buChar char="•"/>
            </a:pPr>
            <a:r>
              <a:rPr lang="en-US" sz="2000" b="0" i="0" u="none" strike="noStrike" cap="none">
                <a:solidFill>
                  <a:schemeClr val="dk1"/>
                </a:solidFill>
                <a:latin typeface="Calibri"/>
                <a:ea typeface="Calibri"/>
                <a:cs typeface="Calibri"/>
                <a:sym typeface="Calibri"/>
              </a:rPr>
              <a:t>Ideal induction agent for cardiovascular patients</a:t>
            </a:r>
            <a:endParaRPr sz="2000"/>
          </a:p>
          <a:p>
            <a:pPr marL="1143000" marR="0" lvl="2" indent="-165100" algn="l" rtl="0">
              <a:lnSpc>
                <a:spcPct val="90000"/>
              </a:lnSpc>
              <a:spcBef>
                <a:spcPts val="1600"/>
              </a:spcBef>
              <a:spcAft>
                <a:spcPts val="0"/>
              </a:spcAft>
              <a:buClr>
                <a:schemeClr val="dk1"/>
              </a:buClr>
              <a:buSzPts val="2000"/>
              <a:buFont typeface="Arial"/>
              <a:buChar char="•"/>
            </a:pPr>
            <a:r>
              <a:rPr lang="en-US" sz="2000" b="0" i="0" u="none" strike="noStrike" cap="none">
                <a:solidFill>
                  <a:schemeClr val="dk1"/>
                </a:solidFill>
                <a:latin typeface="Calibri"/>
                <a:ea typeface="Calibri"/>
                <a:cs typeface="Calibri"/>
                <a:sym typeface="Calibri"/>
              </a:rPr>
              <a:t>Propofol </a:t>
            </a:r>
            <a:endParaRPr sz="2000"/>
          </a:p>
          <a:p>
            <a:pPr marL="1600200" marR="0" lvl="3" indent="-165100" algn="l" rtl="0">
              <a:lnSpc>
                <a:spcPct val="90000"/>
              </a:lnSpc>
              <a:spcBef>
                <a:spcPts val="1600"/>
              </a:spcBef>
              <a:spcAft>
                <a:spcPts val="1600"/>
              </a:spcAft>
              <a:buClr>
                <a:schemeClr val="dk1"/>
              </a:buClr>
              <a:buSzPts val="2000"/>
              <a:buFont typeface="Arial"/>
              <a:buChar char="•"/>
            </a:pPr>
            <a:r>
              <a:rPr lang="en-US" sz="2000" b="0" i="0" u="none" strike="noStrike" cap="none">
                <a:solidFill>
                  <a:schemeClr val="dk1"/>
                </a:solidFill>
                <a:latin typeface="Calibri"/>
                <a:ea typeface="Calibri"/>
                <a:cs typeface="Calibri"/>
                <a:sym typeface="Calibri"/>
              </a:rPr>
              <a:t>Allows for early neuro assessment</a:t>
            </a:r>
            <a:endParaRPr sz="2000"/>
          </a:p>
        </p:txBody>
      </p:sp>
      <p:sp>
        <p:nvSpPr>
          <p:cNvPr id="187" name="Google Shape;187;p29"/>
          <p:cNvSpPr txBox="1">
            <a:spLocks noGrp="1"/>
          </p:cNvSpPr>
          <p:nvPr>
            <p:ph type="sldNum" sz="quarter" idx="12"/>
          </p:nvPr>
        </p:nvSpPr>
        <p:spPr>
          <a:xfrm>
            <a:off x="6553200" y="6356350"/>
            <a:ext cx="2133600" cy="36512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fld id="{00000000-1234-1234-1234-123412341234}" type="slidenum">
              <a:rPr lang="en-US" sz="1800" b="0" i="0" u="none" strike="noStrike" cap="none">
                <a:solidFill>
                  <a:schemeClr val="dk1"/>
                </a:solidFill>
                <a:latin typeface="Calibri"/>
                <a:ea typeface="Calibri"/>
                <a:cs typeface="Calibri"/>
                <a:sym typeface="Calibri"/>
              </a:rPr>
              <a:t>14</a:t>
            </a:fld>
            <a:endParaRPr sz="1800" b="0" i="0" u="none" strike="noStrike" cap="none">
              <a:solidFill>
                <a:schemeClr val="dk1"/>
              </a:solidFill>
              <a:latin typeface="Calibri"/>
              <a:ea typeface="Calibri"/>
              <a:cs typeface="Calibri"/>
              <a:sym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30"/>
          <p:cNvSpPr txBox="1">
            <a:spLocks noGrp="1"/>
          </p:cNvSpPr>
          <p:nvPr>
            <p:ph type="title"/>
          </p:nvPr>
        </p:nvSpPr>
        <p:spPr>
          <a:xfrm>
            <a:off x="457200" y="274638"/>
            <a:ext cx="8229600" cy="94456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rgbClr val="000000"/>
              </a:buClr>
              <a:buFont typeface="Calibri"/>
              <a:buNone/>
            </a:pPr>
            <a:r>
              <a:rPr lang="en-US" sz="4800" b="0" i="0" u="none" strike="noStrike" cap="none">
                <a:solidFill>
                  <a:srgbClr val="000000"/>
                </a:solidFill>
                <a:latin typeface="Calibri"/>
                <a:ea typeface="Calibri"/>
                <a:cs typeface="Calibri"/>
                <a:sym typeface="Calibri"/>
              </a:rPr>
              <a:t>Anesthetic Technique (GETA)</a:t>
            </a:r>
            <a:endParaRPr/>
          </a:p>
        </p:txBody>
      </p:sp>
      <p:sp>
        <p:nvSpPr>
          <p:cNvPr id="194" name="Google Shape;194;p30"/>
          <p:cNvSpPr txBox="1">
            <a:spLocks noGrp="1"/>
          </p:cNvSpPr>
          <p:nvPr>
            <p:ph idx="1"/>
          </p:nvPr>
        </p:nvSpPr>
        <p:spPr>
          <a:xfrm>
            <a:off x="152400" y="1371600"/>
            <a:ext cx="8839200" cy="5486400"/>
          </a:xfrm>
          <a:prstGeom prst="rect">
            <a:avLst/>
          </a:prstGeom>
          <a:noFill/>
          <a:ln>
            <a:noFill/>
          </a:ln>
        </p:spPr>
        <p:txBody>
          <a:bodyPr spcFirstLastPara="1" wrap="square" lIns="91425" tIns="45700" rIns="91425" bIns="45700" anchor="t" anchorCtr="0">
            <a:noAutofit/>
          </a:bodyPr>
          <a:lstStyle/>
          <a:p>
            <a:pPr marL="1143000" marR="0" lvl="2" indent="-228600" algn="l" rtl="0">
              <a:lnSpc>
                <a:spcPct val="80000"/>
              </a:lnSpc>
              <a:spcBef>
                <a:spcPts val="0"/>
              </a:spcBef>
              <a:spcAft>
                <a:spcPts val="0"/>
              </a:spcAft>
              <a:buClr>
                <a:schemeClr val="dk1"/>
              </a:buClr>
              <a:buSzPts val="2700"/>
              <a:buFont typeface="Arial"/>
              <a:buChar char="•"/>
            </a:pPr>
            <a:r>
              <a:rPr lang="en-US" sz="2700" b="0" i="0" u="none" strike="noStrike" cap="none">
                <a:solidFill>
                  <a:schemeClr val="dk1"/>
                </a:solidFill>
                <a:latin typeface="Calibri"/>
                <a:ea typeface="Calibri"/>
                <a:cs typeface="Calibri"/>
                <a:sym typeface="Calibri"/>
              </a:rPr>
              <a:t>Barbiturates </a:t>
            </a:r>
            <a:r>
              <a:rPr lang="en-US" sz="2700">
                <a:latin typeface="Calibri"/>
                <a:ea typeface="Calibri"/>
                <a:cs typeface="Calibri"/>
                <a:sym typeface="Calibri"/>
              </a:rPr>
              <a:t>a</a:t>
            </a:r>
            <a:r>
              <a:rPr lang="en-US" sz="2700" b="0" i="0" u="none" strike="noStrike" cap="none">
                <a:solidFill>
                  <a:schemeClr val="dk1"/>
                </a:solidFill>
                <a:latin typeface="Calibri"/>
                <a:ea typeface="Calibri"/>
                <a:cs typeface="Calibri"/>
                <a:sym typeface="Calibri"/>
              </a:rPr>
              <a:t>re cerebroprotective</a:t>
            </a:r>
            <a:endParaRPr sz="2700" b="0" i="0" u="none" strike="noStrike" cap="none">
              <a:solidFill>
                <a:schemeClr val="dk1"/>
              </a:solidFill>
              <a:latin typeface="Calibri"/>
              <a:ea typeface="Calibri"/>
              <a:cs typeface="Calibri"/>
              <a:sym typeface="Calibri"/>
            </a:endParaRPr>
          </a:p>
          <a:p>
            <a:pPr marL="1143000" marR="0" lvl="2" indent="-228600" algn="l" rtl="0">
              <a:lnSpc>
                <a:spcPct val="80000"/>
              </a:lnSpc>
              <a:spcBef>
                <a:spcPts val="1600"/>
              </a:spcBef>
              <a:spcAft>
                <a:spcPts val="0"/>
              </a:spcAft>
              <a:buClr>
                <a:schemeClr val="dk1"/>
              </a:buClr>
              <a:buSzPts val="2700"/>
              <a:buFont typeface="Arial"/>
              <a:buChar char="•"/>
            </a:pPr>
            <a:r>
              <a:rPr lang="en-US" sz="2700" b="0" i="0" u="none" strike="noStrike" cap="none">
                <a:solidFill>
                  <a:schemeClr val="dk1"/>
                </a:solidFill>
                <a:latin typeface="Calibri"/>
                <a:ea typeface="Calibri"/>
                <a:cs typeface="Calibri"/>
                <a:sym typeface="Calibri"/>
              </a:rPr>
              <a:t>Lidocaine</a:t>
            </a:r>
            <a:r>
              <a:rPr lang="en-US" sz="2700">
                <a:latin typeface="Calibri"/>
                <a:ea typeface="Calibri"/>
                <a:cs typeface="Calibri"/>
                <a:sym typeface="Calibri"/>
              </a:rPr>
              <a:t> </a:t>
            </a:r>
            <a:r>
              <a:rPr lang="en-US" sz="2700" b="0" i="0" u="none" strike="noStrike" cap="none">
                <a:solidFill>
                  <a:schemeClr val="dk1"/>
                </a:solidFill>
                <a:latin typeface="Calibri"/>
                <a:ea typeface="Calibri"/>
                <a:cs typeface="Calibri"/>
                <a:sym typeface="Calibri"/>
              </a:rPr>
              <a:t>IV or Tracheal / LITA tube </a:t>
            </a:r>
            <a:endParaRPr/>
          </a:p>
          <a:p>
            <a:pPr marL="1143000" marR="0" lvl="2" indent="-228600" algn="l" rtl="0">
              <a:lnSpc>
                <a:spcPct val="80000"/>
              </a:lnSpc>
              <a:spcBef>
                <a:spcPts val="1600"/>
              </a:spcBef>
              <a:spcAft>
                <a:spcPts val="0"/>
              </a:spcAft>
              <a:buClr>
                <a:schemeClr val="dk1"/>
              </a:buClr>
              <a:buSzPts val="2700"/>
              <a:buFont typeface="Arial"/>
              <a:buChar char="•"/>
            </a:pPr>
            <a:r>
              <a:rPr lang="en-US" sz="2700" b="0" i="0" u="none" strike="noStrike" cap="none">
                <a:solidFill>
                  <a:schemeClr val="dk1"/>
                </a:solidFill>
                <a:latin typeface="Calibri"/>
                <a:ea typeface="Calibri"/>
                <a:cs typeface="Calibri"/>
                <a:sym typeface="Calibri"/>
              </a:rPr>
              <a:t>Beta blocker to control HR and BP</a:t>
            </a:r>
            <a:endParaRPr/>
          </a:p>
          <a:p>
            <a:pPr marL="1600200" marR="0" lvl="3" indent="-228600" algn="l" rtl="0">
              <a:lnSpc>
                <a:spcPct val="80000"/>
              </a:lnSpc>
              <a:spcBef>
                <a:spcPts val="1600"/>
              </a:spcBef>
              <a:spcAft>
                <a:spcPts val="0"/>
              </a:spcAft>
              <a:buClr>
                <a:schemeClr val="dk1"/>
              </a:buClr>
              <a:buSzPts val="2700"/>
              <a:buFont typeface="Arial"/>
              <a:buChar char="•"/>
            </a:pPr>
            <a:r>
              <a:rPr lang="en-US" sz="2700" b="0" i="0" u="none" strike="noStrike" cap="none">
                <a:solidFill>
                  <a:schemeClr val="dk1"/>
                </a:solidFill>
                <a:latin typeface="Calibri"/>
                <a:ea typeface="Calibri"/>
                <a:cs typeface="Calibri"/>
                <a:sym typeface="Calibri"/>
              </a:rPr>
              <a:t>Esmolol</a:t>
            </a:r>
            <a:endParaRPr/>
          </a:p>
          <a:p>
            <a:pPr marL="1600200" marR="0" lvl="3" indent="-228600" algn="l" rtl="0">
              <a:lnSpc>
                <a:spcPct val="80000"/>
              </a:lnSpc>
              <a:spcBef>
                <a:spcPts val="1600"/>
              </a:spcBef>
              <a:spcAft>
                <a:spcPts val="0"/>
              </a:spcAft>
              <a:buClr>
                <a:schemeClr val="dk1"/>
              </a:buClr>
              <a:buSzPts val="2700"/>
              <a:buFont typeface="Arial"/>
              <a:buChar char="•"/>
            </a:pPr>
            <a:r>
              <a:rPr lang="en-US" sz="2700" b="0" i="0" u="none" strike="noStrike" cap="none">
                <a:solidFill>
                  <a:schemeClr val="dk1"/>
                </a:solidFill>
                <a:latin typeface="Calibri"/>
                <a:ea typeface="Calibri"/>
                <a:cs typeface="Calibri"/>
                <a:sym typeface="Calibri"/>
              </a:rPr>
              <a:t>Metoprolol</a:t>
            </a:r>
            <a:endParaRPr sz="2700" b="0" i="0" u="none" strike="noStrike" cap="none">
              <a:solidFill>
                <a:schemeClr val="dk1"/>
              </a:solidFill>
              <a:latin typeface="Calibri"/>
              <a:ea typeface="Calibri"/>
              <a:cs typeface="Calibri"/>
              <a:sym typeface="Calibri"/>
            </a:endParaRPr>
          </a:p>
          <a:p>
            <a:pPr marL="1143000" marR="0" lvl="2" indent="-228600" algn="l" rtl="0">
              <a:lnSpc>
                <a:spcPct val="80000"/>
              </a:lnSpc>
              <a:spcBef>
                <a:spcPts val="1600"/>
              </a:spcBef>
              <a:spcAft>
                <a:spcPts val="0"/>
              </a:spcAft>
              <a:buClr>
                <a:schemeClr val="dk1"/>
              </a:buClr>
              <a:buSzPts val="2700"/>
              <a:buFont typeface="Arial"/>
              <a:buChar char="•"/>
            </a:pPr>
            <a:r>
              <a:rPr lang="en-US" sz="2700" b="0" i="0" u="none" strike="noStrike" cap="none">
                <a:solidFill>
                  <a:schemeClr val="dk1"/>
                </a:solidFill>
                <a:latin typeface="Calibri"/>
                <a:ea typeface="Calibri"/>
                <a:cs typeface="Calibri"/>
                <a:sym typeface="Calibri"/>
              </a:rPr>
              <a:t>Control BP</a:t>
            </a:r>
            <a:endParaRPr/>
          </a:p>
          <a:p>
            <a:pPr marL="1600200" marR="0" lvl="3" indent="-228600" algn="l" rtl="0">
              <a:lnSpc>
                <a:spcPct val="80000"/>
              </a:lnSpc>
              <a:spcBef>
                <a:spcPts val="1600"/>
              </a:spcBef>
              <a:spcAft>
                <a:spcPts val="0"/>
              </a:spcAft>
              <a:buClr>
                <a:schemeClr val="dk1"/>
              </a:buClr>
              <a:buSzPts val="2700"/>
              <a:buFont typeface="Arial"/>
              <a:buChar char="•"/>
            </a:pPr>
            <a:r>
              <a:rPr lang="en-US" sz="2700" b="0" i="0" u="none" strike="noStrike" cap="none">
                <a:solidFill>
                  <a:schemeClr val="dk1"/>
                </a:solidFill>
                <a:latin typeface="Calibri"/>
                <a:ea typeface="Calibri"/>
                <a:cs typeface="Calibri"/>
                <a:sym typeface="Calibri"/>
              </a:rPr>
              <a:t>NTG</a:t>
            </a:r>
            <a:endParaRPr/>
          </a:p>
          <a:p>
            <a:pPr marL="1600200" marR="0" lvl="3" indent="-228600" algn="l" rtl="0">
              <a:lnSpc>
                <a:spcPct val="80000"/>
              </a:lnSpc>
              <a:spcBef>
                <a:spcPts val="1600"/>
              </a:spcBef>
              <a:spcAft>
                <a:spcPts val="0"/>
              </a:spcAft>
              <a:buClr>
                <a:schemeClr val="dk1"/>
              </a:buClr>
              <a:buSzPts val="2700"/>
              <a:buFont typeface="Arial"/>
              <a:buChar char="•"/>
            </a:pPr>
            <a:r>
              <a:rPr lang="en-US" sz="2700" b="0" i="0" u="none" strike="noStrike" cap="none">
                <a:solidFill>
                  <a:schemeClr val="dk1"/>
                </a:solidFill>
                <a:latin typeface="Calibri"/>
                <a:ea typeface="Calibri"/>
                <a:cs typeface="Calibri"/>
                <a:sym typeface="Calibri"/>
              </a:rPr>
              <a:t>Nipride</a:t>
            </a:r>
            <a:endParaRPr/>
          </a:p>
          <a:p>
            <a:pPr marL="1600200" marR="0" lvl="3" indent="-228600" algn="l" rtl="0">
              <a:lnSpc>
                <a:spcPct val="80000"/>
              </a:lnSpc>
              <a:spcBef>
                <a:spcPts val="1600"/>
              </a:spcBef>
              <a:spcAft>
                <a:spcPts val="0"/>
              </a:spcAft>
              <a:buClr>
                <a:schemeClr val="dk1"/>
              </a:buClr>
              <a:buSzPts val="2700"/>
              <a:buFont typeface="Arial"/>
              <a:buChar char="•"/>
            </a:pPr>
            <a:r>
              <a:rPr lang="en-US" sz="2700" b="0" i="0" u="none" strike="noStrike" cap="none">
                <a:solidFill>
                  <a:schemeClr val="dk1"/>
                </a:solidFill>
                <a:latin typeface="Calibri"/>
                <a:ea typeface="Calibri"/>
                <a:cs typeface="Calibri"/>
                <a:sym typeface="Calibri"/>
              </a:rPr>
              <a:t>Nicardipine </a:t>
            </a:r>
            <a:endParaRPr/>
          </a:p>
          <a:p>
            <a:pPr marL="1600200" marR="0" lvl="3" indent="-228600" algn="l" rtl="0">
              <a:lnSpc>
                <a:spcPct val="80000"/>
              </a:lnSpc>
              <a:spcBef>
                <a:spcPts val="1600"/>
              </a:spcBef>
              <a:spcAft>
                <a:spcPts val="0"/>
              </a:spcAft>
              <a:buClr>
                <a:schemeClr val="dk1"/>
              </a:buClr>
              <a:buSzPts val="2700"/>
              <a:buFont typeface="Arial"/>
              <a:buChar char="•"/>
            </a:pPr>
            <a:r>
              <a:rPr lang="en-US" sz="2700" b="0" i="0" u="none" strike="noStrike" cap="none">
                <a:solidFill>
                  <a:schemeClr val="dk1"/>
                </a:solidFill>
                <a:latin typeface="Calibri"/>
                <a:ea typeface="Calibri"/>
                <a:cs typeface="Calibri"/>
                <a:sym typeface="Calibri"/>
              </a:rPr>
              <a:t>Phenylephrine</a:t>
            </a:r>
            <a:endParaRPr/>
          </a:p>
          <a:p>
            <a:pPr marL="1600200" marR="0" lvl="3" indent="-130175" algn="l" rtl="0">
              <a:lnSpc>
                <a:spcPct val="80000"/>
              </a:lnSpc>
              <a:spcBef>
                <a:spcPts val="1600"/>
              </a:spcBef>
              <a:spcAft>
                <a:spcPts val="1600"/>
              </a:spcAft>
              <a:buClr>
                <a:schemeClr val="dk1"/>
              </a:buClr>
              <a:buSzPts val="1550"/>
              <a:buFont typeface="Arial"/>
              <a:buNone/>
            </a:pPr>
            <a:endParaRPr sz="1550" b="0" i="0" u="none" strike="noStrike" cap="none">
              <a:solidFill>
                <a:schemeClr val="dk1"/>
              </a:solidFill>
              <a:latin typeface="Calibri"/>
              <a:ea typeface="Calibri"/>
              <a:cs typeface="Calibri"/>
              <a:sym typeface="Calibri"/>
            </a:endParaRPr>
          </a:p>
        </p:txBody>
      </p:sp>
      <p:sp>
        <p:nvSpPr>
          <p:cNvPr id="195" name="Google Shape;195;p30"/>
          <p:cNvSpPr txBox="1">
            <a:spLocks noGrp="1"/>
          </p:cNvSpPr>
          <p:nvPr>
            <p:ph type="sldNum" sz="quarter" idx="12"/>
          </p:nvPr>
        </p:nvSpPr>
        <p:spPr>
          <a:xfrm>
            <a:off x="6553200" y="6356350"/>
            <a:ext cx="2133600" cy="36512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b="0" i="0" u="none" strike="noStrike" cap="none">
                <a:solidFill>
                  <a:schemeClr val="dk1"/>
                </a:solidFill>
                <a:latin typeface="Calibri"/>
                <a:ea typeface="Calibri"/>
                <a:cs typeface="Calibri"/>
                <a:sym typeface="Calibri"/>
              </a:rPr>
              <a:t>20</a:t>
            </a:r>
            <a:endParaRPr/>
          </a:p>
          <a:p>
            <a:pPr marL="0" marR="0" lvl="0" indent="0" algn="l" rtl="0">
              <a:spcBef>
                <a:spcPts val="0"/>
              </a:spcBef>
              <a:spcAft>
                <a:spcPts val="0"/>
              </a:spcAft>
              <a:buNone/>
            </a:pPr>
            <a:endParaRPr sz="1800" b="0" i="0" u="none" strike="noStrike" cap="none">
              <a:solidFill>
                <a:schemeClr val="dk1"/>
              </a:solidFill>
              <a:latin typeface="Calibri"/>
              <a:ea typeface="Calibri"/>
              <a:cs typeface="Calibri"/>
              <a:sym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p31"/>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rgbClr val="000000"/>
              </a:buClr>
              <a:buFont typeface="Calibri"/>
              <a:buNone/>
            </a:pPr>
            <a:r>
              <a:rPr lang="en-US" sz="4400" b="0" i="0" u="none" strike="noStrike" cap="none">
                <a:solidFill>
                  <a:srgbClr val="000000"/>
                </a:solidFill>
                <a:latin typeface="Calibri"/>
                <a:ea typeface="Calibri"/>
                <a:cs typeface="Calibri"/>
                <a:sym typeface="Calibri"/>
              </a:rPr>
              <a:t>Clamping the Carotid</a:t>
            </a:r>
            <a:endParaRPr/>
          </a:p>
        </p:txBody>
      </p:sp>
      <p:sp>
        <p:nvSpPr>
          <p:cNvPr id="202" name="Google Shape;202;p31"/>
          <p:cNvSpPr txBox="1">
            <a:spLocks noGrp="1"/>
          </p:cNvSpPr>
          <p:nvPr>
            <p:ph idx="1"/>
          </p:nvPr>
        </p:nvSpPr>
        <p:spPr>
          <a:xfrm>
            <a:off x="457200" y="1600200"/>
            <a:ext cx="8229600" cy="4724400"/>
          </a:xfrm>
          <a:prstGeom prst="rect">
            <a:avLst/>
          </a:prstGeom>
          <a:noFill/>
          <a:ln>
            <a:noFill/>
          </a:ln>
        </p:spPr>
        <p:txBody>
          <a:bodyPr spcFirstLastPara="1" wrap="square" lIns="91425" tIns="45700" rIns="91425" bIns="45700" anchor="t" anchorCtr="0">
            <a:noAutofit/>
          </a:bodyPr>
          <a:lstStyle/>
          <a:p>
            <a:pPr marL="342900" marR="0" lvl="1" indent="-266700" algn="l" rtl="0">
              <a:lnSpc>
                <a:spcPct val="90000"/>
              </a:lnSpc>
              <a:spcBef>
                <a:spcPts val="0"/>
              </a:spcBef>
              <a:spcAft>
                <a:spcPts val="0"/>
              </a:spcAft>
              <a:buClr>
                <a:schemeClr val="dk1"/>
              </a:buClr>
              <a:buSzPts val="2000"/>
              <a:buFont typeface="Arial"/>
              <a:buChar char="•"/>
            </a:pPr>
            <a:r>
              <a:rPr lang="en-US" sz="2000" b="0" i="0" u="none" strike="noStrike" cap="none" dirty="0">
                <a:solidFill>
                  <a:schemeClr val="dk1"/>
                </a:solidFill>
                <a:latin typeface="Calibri"/>
                <a:ea typeface="Calibri"/>
                <a:cs typeface="Calibri"/>
                <a:sym typeface="Calibri"/>
              </a:rPr>
              <a:t>Administer heparin prior to clamping</a:t>
            </a:r>
            <a:endParaRPr sz="2000" dirty="0"/>
          </a:p>
          <a:p>
            <a:pPr marL="342900" marR="0" lvl="0" indent="-266700" algn="l" rtl="0">
              <a:lnSpc>
                <a:spcPct val="90000"/>
              </a:lnSpc>
              <a:spcBef>
                <a:spcPts val="1600"/>
              </a:spcBef>
              <a:spcAft>
                <a:spcPts val="0"/>
              </a:spcAft>
              <a:buClr>
                <a:schemeClr val="dk1"/>
              </a:buClr>
              <a:buSzPts val="2000"/>
              <a:buFont typeface="Arial"/>
              <a:buChar char="•"/>
            </a:pPr>
            <a:r>
              <a:rPr lang="en-US" sz="2000" b="0" i="0" u="none" strike="noStrike" cap="none" dirty="0">
                <a:solidFill>
                  <a:schemeClr val="dk1"/>
                </a:solidFill>
                <a:latin typeface="Calibri"/>
                <a:ea typeface="Calibri"/>
                <a:cs typeface="Calibri"/>
                <a:sym typeface="Calibri"/>
              </a:rPr>
              <a:t>Traction on the vessel may cause stimulation of the </a:t>
            </a:r>
            <a:r>
              <a:rPr lang="en-US" sz="2000" b="0" i="0" u="none" strike="noStrike" cap="none" dirty="0">
                <a:solidFill>
                  <a:srgbClr val="FF0000"/>
                </a:solidFill>
                <a:latin typeface="Calibri"/>
                <a:ea typeface="Calibri"/>
                <a:cs typeface="Calibri"/>
                <a:sym typeface="Calibri"/>
              </a:rPr>
              <a:t>baroreceptor reflex </a:t>
            </a:r>
            <a:r>
              <a:rPr lang="en-US" sz="2000" b="0" i="0" u="none" strike="noStrike" cap="none" dirty="0">
                <a:solidFill>
                  <a:srgbClr val="000000"/>
                </a:solidFill>
                <a:latin typeface="Calibri"/>
                <a:ea typeface="Calibri"/>
                <a:cs typeface="Calibri"/>
                <a:sym typeface="Calibri"/>
              </a:rPr>
              <a:t>(carotid sinus reflex)</a:t>
            </a:r>
            <a:endParaRPr sz="2000" b="0" i="0" u="none" strike="noStrike" cap="none" dirty="0">
              <a:solidFill>
                <a:srgbClr val="000000"/>
              </a:solidFill>
              <a:latin typeface="Calibri"/>
              <a:ea typeface="Calibri"/>
              <a:cs typeface="Calibri"/>
              <a:sym typeface="Calibri"/>
            </a:endParaRPr>
          </a:p>
          <a:p>
            <a:pPr marL="742950" marR="0" lvl="1" indent="-222250" algn="l" rtl="0">
              <a:lnSpc>
                <a:spcPct val="90000"/>
              </a:lnSpc>
              <a:spcBef>
                <a:spcPts val="1600"/>
              </a:spcBef>
              <a:spcAft>
                <a:spcPts val="0"/>
              </a:spcAft>
              <a:buClr>
                <a:schemeClr val="dk1"/>
              </a:buClr>
              <a:buSzPts val="2000"/>
              <a:buFont typeface="Arial"/>
              <a:buChar char="•"/>
            </a:pPr>
            <a:r>
              <a:rPr lang="en-US" sz="2000" b="0" i="0" u="none" strike="noStrike" cap="none" dirty="0">
                <a:solidFill>
                  <a:schemeClr val="dk1"/>
                </a:solidFill>
                <a:latin typeface="Calibri"/>
                <a:ea typeface="Calibri"/>
                <a:cs typeface="Calibri"/>
                <a:sym typeface="Calibri"/>
              </a:rPr>
              <a:t>Hypotension </a:t>
            </a:r>
            <a:r>
              <a:rPr lang="en-US" sz="2000" dirty="0"/>
              <a:t>AND </a:t>
            </a:r>
            <a:r>
              <a:rPr lang="en-US" sz="2000" b="0" i="0" u="none" strike="noStrike" cap="none" dirty="0">
                <a:solidFill>
                  <a:schemeClr val="dk1"/>
                </a:solidFill>
                <a:latin typeface="Calibri"/>
                <a:ea typeface="Calibri"/>
                <a:cs typeface="Calibri"/>
                <a:sym typeface="Calibri"/>
              </a:rPr>
              <a:t>Severe bradycardia </a:t>
            </a:r>
            <a:endParaRPr sz="2000" b="0" i="0" u="none" strike="noStrike" cap="none" dirty="0">
              <a:solidFill>
                <a:schemeClr val="dk1"/>
              </a:solidFill>
              <a:latin typeface="Calibri"/>
              <a:ea typeface="Calibri"/>
              <a:cs typeface="Calibri"/>
              <a:sym typeface="Calibri"/>
            </a:endParaRPr>
          </a:p>
          <a:p>
            <a:pPr marL="742950" marR="0" lvl="1" indent="-222250" algn="l" rtl="0">
              <a:lnSpc>
                <a:spcPct val="90000"/>
              </a:lnSpc>
              <a:spcBef>
                <a:spcPts val="1600"/>
              </a:spcBef>
              <a:spcAft>
                <a:spcPts val="0"/>
              </a:spcAft>
              <a:buClr>
                <a:schemeClr val="dk1"/>
              </a:buClr>
              <a:buSzPts val="2000"/>
              <a:buFont typeface="Arial"/>
              <a:buChar char="•"/>
            </a:pPr>
            <a:r>
              <a:rPr lang="en-US" sz="2000" b="0" i="0" u="none" strike="noStrike" cap="none" dirty="0">
                <a:solidFill>
                  <a:schemeClr val="dk1"/>
                </a:solidFill>
                <a:latin typeface="Calibri"/>
                <a:ea typeface="Calibri"/>
                <a:cs typeface="Calibri"/>
                <a:sym typeface="Calibri"/>
              </a:rPr>
              <a:t>Local anesthetic injected into  the carotid sinus should alleviate these problems</a:t>
            </a:r>
            <a:endParaRPr sz="2000" dirty="0"/>
          </a:p>
          <a:p>
            <a:pPr marL="342900" marR="0" lvl="0" indent="-266700" algn="l" rtl="0">
              <a:lnSpc>
                <a:spcPct val="90000"/>
              </a:lnSpc>
              <a:spcBef>
                <a:spcPts val="1600"/>
              </a:spcBef>
              <a:spcAft>
                <a:spcPts val="0"/>
              </a:spcAft>
              <a:buClr>
                <a:schemeClr val="dk1"/>
              </a:buClr>
              <a:buSzPts val="2000"/>
              <a:buFont typeface="Arial"/>
              <a:buChar char="•"/>
            </a:pPr>
            <a:r>
              <a:rPr lang="en-US" sz="2000" b="0" i="0" u="none" strike="noStrike" cap="none" dirty="0">
                <a:solidFill>
                  <a:schemeClr val="dk1"/>
                </a:solidFill>
                <a:latin typeface="Calibri"/>
                <a:ea typeface="Calibri"/>
                <a:cs typeface="Calibri"/>
                <a:sym typeface="Calibri"/>
              </a:rPr>
              <a:t>Generally want BP slightly elevated to maintain cerebral perfusion</a:t>
            </a:r>
            <a:endParaRPr sz="2000" dirty="0"/>
          </a:p>
          <a:p>
            <a:pPr marL="342900" marR="0" lvl="0" indent="-139700" algn="l" rtl="0">
              <a:lnSpc>
                <a:spcPct val="90000"/>
              </a:lnSpc>
              <a:spcBef>
                <a:spcPts val="1600"/>
              </a:spcBef>
              <a:spcAft>
                <a:spcPts val="0"/>
              </a:spcAft>
              <a:buClr>
                <a:schemeClr val="dk1"/>
              </a:buClr>
              <a:buSzPts val="3200"/>
              <a:buFont typeface="Arial"/>
              <a:buNone/>
            </a:pPr>
            <a:endParaRPr sz="3200" b="0" i="0" u="none" strike="noStrike" cap="none" dirty="0">
              <a:solidFill>
                <a:schemeClr val="dk1"/>
              </a:solidFill>
              <a:latin typeface="Calibri"/>
              <a:ea typeface="Calibri"/>
              <a:cs typeface="Calibri"/>
              <a:sym typeface="Calibri"/>
            </a:endParaRPr>
          </a:p>
          <a:p>
            <a:pPr marL="342900" marR="0" lvl="0" indent="-139700" algn="l" rtl="0">
              <a:lnSpc>
                <a:spcPct val="90000"/>
              </a:lnSpc>
              <a:spcBef>
                <a:spcPts val="1600"/>
              </a:spcBef>
              <a:spcAft>
                <a:spcPts val="1600"/>
              </a:spcAft>
              <a:buClr>
                <a:schemeClr val="dk1"/>
              </a:buClr>
              <a:buSzPts val="3200"/>
              <a:buFont typeface="Arial"/>
              <a:buNone/>
            </a:pPr>
            <a:endParaRPr sz="3200" b="0" i="0" u="none" strike="noStrike" cap="none" dirty="0">
              <a:solidFill>
                <a:schemeClr val="dk1"/>
              </a:solidFill>
              <a:latin typeface="Calibri"/>
              <a:ea typeface="Calibri"/>
              <a:cs typeface="Calibri"/>
              <a:sym typeface="Calibri"/>
            </a:endParaRPr>
          </a:p>
        </p:txBody>
      </p:sp>
      <p:sp>
        <p:nvSpPr>
          <p:cNvPr id="203" name="Google Shape;203;p31"/>
          <p:cNvSpPr txBox="1">
            <a:spLocks noGrp="1"/>
          </p:cNvSpPr>
          <p:nvPr>
            <p:ph type="sldNum" sz="quarter" idx="12"/>
          </p:nvPr>
        </p:nvSpPr>
        <p:spPr>
          <a:xfrm>
            <a:off x="6553200" y="6356350"/>
            <a:ext cx="2133600" cy="36512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fld id="{00000000-1234-1234-1234-123412341234}" type="slidenum">
              <a:rPr lang="en-US" sz="1800" b="0" i="0" u="none" strike="noStrike" cap="none">
                <a:solidFill>
                  <a:schemeClr val="dk1"/>
                </a:solidFill>
                <a:latin typeface="Calibri"/>
                <a:ea typeface="Calibri"/>
                <a:cs typeface="Calibri"/>
                <a:sym typeface="Calibri"/>
              </a:rPr>
              <a:t>16</a:t>
            </a:fld>
            <a:endParaRPr sz="1800" b="0" i="0" u="none" strike="noStrike" cap="none">
              <a:solidFill>
                <a:schemeClr val="dk1"/>
              </a:solidFill>
              <a:latin typeface="Calibri"/>
              <a:ea typeface="Calibri"/>
              <a:cs typeface="Calibri"/>
              <a:sym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p32"/>
          <p:cNvSpPr txBox="1">
            <a:spLocks noGrp="1"/>
          </p:cNvSpPr>
          <p:nvPr>
            <p:ph type="title"/>
          </p:nvPr>
        </p:nvSpPr>
        <p:spPr>
          <a:xfrm>
            <a:off x="457200" y="274638"/>
            <a:ext cx="8229600" cy="102076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rgbClr val="000000"/>
              </a:buClr>
              <a:buFont typeface="Calibri"/>
              <a:buNone/>
            </a:pPr>
            <a:r>
              <a:rPr lang="en-US" sz="4800" b="0" i="0" u="none" strike="noStrike" cap="none">
                <a:solidFill>
                  <a:srgbClr val="000000"/>
                </a:solidFill>
                <a:latin typeface="Calibri"/>
                <a:ea typeface="Calibri"/>
                <a:cs typeface="Calibri"/>
                <a:sym typeface="Calibri"/>
              </a:rPr>
              <a:t>Clamping the Carotid</a:t>
            </a:r>
            <a:endParaRPr/>
          </a:p>
        </p:txBody>
      </p:sp>
      <p:sp>
        <p:nvSpPr>
          <p:cNvPr id="210" name="Google Shape;210;p32"/>
          <p:cNvSpPr txBox="1">
            <a:spLocks noGrp="1"/>
          </p:cNvSpPr>
          <p:nvPr>
            <p:ph idx="1"/>
          </p:nvPr>
        </p:nvSpPr>
        <p:spPr>
          <a:xfrm>
            <a:off x="304800" y="1600200"/>
            <a:ext cx="8458200" cy="4876800"/>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chemeClr val="dk1"/>
              </a:buClr>
              <a:buSzPts val="3200"/>
              <a:buFont typeface="Arial"/>
              <a:buChar char="•"/>
            </a:pPr>
            <a:r>
              <a:rPr lang="en-US" b="0" i="0" u="none" strike="noStrike" cap="none" dirty="0">
                <a:solidFill>
                  <a:schemeClr val="dk1"/>
                </a:solidFill>
                <a:latin typeface="Calibri"/>
                <a:ea typeface="Calibri"/>
                <a:cs typeface="Calibri"/>
                <a:sym typeface="Calibri"/>
              </a:rPr>
              <a:t>Shunts</a:t>
            </a:r>
            <a:endParaRPr dirty="0"/>
          </a:p>
          <a:p>
            <a:pPr marL="742950" marR="0" lvl="1" indent="-285750" algn="l" rtl="0">
              <a:spcBef>
                <a:spcPts val="1600"/>
              </a:spcBef>
              <a:spcAft>
                <a:spcPts val="0"/>
              </a:spcAft>
              <a:buClr>
                <a:schemeClr val="dk1"/>
              </a:buClr>
              <a:buSzPts val="2800"/>
              <a:buFont typeface="Arial"/>
              <a:buChar char="•"/>
            </a:pPr>
            <a:r>
              <a:rPr lang="en-US" sz="1800" b="0" i="0" u="none" strike="noStrike" cap="none" dirty="0">
                <a:solidFill>
                  <a:schemeClr val="dk1"/>
                </a:solidFill>
                <a:latin typeface="Calibri"/>
                <a:ea typeface="Calibri"/>
                <a:cs typeface="Calibri"/>
                <a:sym typeface="Calibri"/>
              </a:rPr>
              <a:t>Decrease ischemic problems with the cross clamp</a:t>
            </a:r>
            <a:endParaRPr sz="1800" dirty="0"/>
          </a:p>
          <a:p>
            <a:pPr marL="742950" marR="0" lvl="1" indent="-285750" algn="l" rtl="0">
              <a:spcBef>
                <a:spcPts val="1600"/>
              </a:spcBef>
              <a:spcAft>
                <a:spcPts val="0"/>
              </a:spcAft>
              <a:buClr>
                <a:schemeClr val="dk1"/>
              </a:buClr>
              <a:buSzPts val="2800"/>
              <a:buFont typeface="Arial"/>
              <a:buChar char="•"/>
            </a:pPr>
            <a:r>
              <a:rPr lang="en-US" sz="1800" b="0" i="0" u="none" strike="noStrike" cap="none" dirty="0">
                <a:solidFill>
                  <a:schemeClr val="dk1"/>
                </a:solidFill>
                <a:latin typeface="Calibri"/>
                <a:ea typeface="Calibri"/>
                <a:cs typeface="Calibri"/>
                <a:sym typeface="Calibri"/>
              </a:rPr>
              <a:t>Can increase the risk of an embolic event</a:t>
            </a:r>
            <a:endParaRPr sz="1800" dirty="0"/>
          </a:p>
          <a:p>
            <a:pPr marL="342900" marR="0" lvl="0" indent="-342900" algn="l" rtl="0">
              <a:spcBef>
                <a:spcPts val="1600"/>
              </a:spcBef>
              <a:spcAft>
                <a:spcPts val="0"/>
              </a:spcAft>
              <a:buClr>
                <a:schemeClr val="dk1"/>
              </a:buClr>
              <a:buSzPts val="3200"/>
              <a:buFont typeface="Arial"/>
              <a:buChar char="•"/>
            </a:pPr>
            <a:r>
              <a:rPr lang="en-US" b="0" i="0" u="none" strike="noStrike" cap="none" dirty="0">
                <a:solidFill>
                  <a:schemeClr val="dk1"/>
                </a:solidFill>
                <a:latin typeface="Calibri"/>
                <a:ea typeface="Calibri"/>
                <a:cs typeface="Calibri"/>
                <a:sym typeface="Calibri"/>
              </a:rPr>
              <a:t>EEG can aid in determining whether or not brain is being adequately perfused</a:t>
            </a:r>
            <a:endParaRPr dirty="0"/>
          </a:p>
          <a:p>
            <a:pPr marL="742950" marR="0" lvl="1" indent="-285750" algn="l" rtl="0">
              <a:spcBef>
                <a:spcPts val="1600"/>
              </a:spcBef>
              <a:spcAft>
                <a:spcPts val="0"/>
              </a:spcAft>
              <a:buClr>
                <a:schemeClr val="dk1"/>
              </a:buClr>
              <a:buSzPts val="2800"/>
              <a:buFont typeface="Arial"/>
              <a:buChar char="•"/>
            </a:pPr>
            <a:r>
              <a:rPr lang="en-US" sz="1800" b="0" i="0" u="none" strike="noStrike" cap="none" dirty="0">
                <a:solidFill>
                  <a:schemeClr val="dk1"/>
                </a:solidFill>
                <a:latin typeface="Calibri"/>
                <a:ea typeface="Calibri"/>
                <a:cs typeface="Calibri"/>
                <a:sym typeface="Calibri"/>
              </a:rPr>
              <a:t>Not identify intraoperative embolic events</a:t>
            </a:r>
            <a:endParaRPr sz="1800" dirty="0"/>
          </a:p>
          <a:p>
            <a:pPr marL="342900" marR="0" lvl="0" indent="-342900" algn="l" rtl="0">
              <a:spcBef>
                <a:spcPts val="1600"/>
              </a:spcBef>
              <a:spcAft>
                <a:spcPts val="0"/>
              </a:spcAft>
              <a:buClr>
                <a:schemeClr val="dk1"/>
              </a:buClr>
              <a:buSzPts val="3200"/>
              <a:buFont typeface="Arial"/>
              <a:buChar char="•"/>
            </a:pPr>
            <a:r>
              <a:rPr lang="en-US" b="0" i="0" u="none" strike="noStrike" cap="none" dirty="0">
                <a:solidFill>
                  <a:schemeClr val="dk1"/>
                </a:solidFill>
                <a:latin typeface="Calibri"/>
                <a:ea typeface="Calibri"/>
                <a:cs typeface="Calibri"/>
                <a:sym typeface="Calibri"/>
              </a:rPr>
              <a:t>Must have patent Circle of Willis to adequately perfuse brain</a:t>
            </a:r>
            <a:endParaRPr b="0" i="0" u="none" strike="noStrike" cap="none" dirty="0">
              <a:solidFill>
                <a:schemeClr val="dk1"/>
              </a:solidFill>
              <a:latin typeface="Calibri"/>
              <a:ea typeface="Calibri"/>
              <a:cs typeface="Calibri"/>
              <a:sym typeface="Calibri"/>
            </a:endParaRPr>
          </a:p>
          <a:p>
            <a:pPr marL="342900" marR="0" lvl="0" indent="-342900" algn="l" rtl="0">
              <a:spcBef>
                <a:spcPts val="1600"/>
              </a:spcBef>
              <a:spcAft>
                <a:spcPts val="1600"/>
              </a:spcAft>
              <a:buClr>
                <a:schemeClr val="dk1"/>
              </a:buClr>
              <a:buSzPts val="3200"/>
              <a:buFont typeface="Calibri"/>
              <a:buChar char="•"/>
            </a:pPr>
            <a:r>
              <a:rPr lang="en-US" dirty="0">
                <a:latin typeface="Calibri"/>
                <a:ea typeface="Calibri"/>
                <a:cs typeface="Calibri"/>
                <a:sym typeface="Calibri"/>
              </a:rPr>
              <a:t>SSEP’s another aid to see if brain is being perfused. </a:t>
            </a:r>
            <a:endParaRPr dirty="0">
              <a:latin typeface="Calibri"/>
              <a:ea typeface="Calibri"/>
              <a:cs typeface="Calibri"/>
              <a:sym typeface="Calibri"/>
            </a:endParaRPr>
          </a:p>
        </p:txBody>
      </p:sp>
      <p:sp>
        <p:nvSpPr>
          <p:cNvPr id="211" name="Google Shape;211;p32"/>
          <p:cNvSpPr txBox="1">
            <a:spLocks noGrp="1"/>
          </p:cNvSpPr>
          <p:nvPr>
            <p:ph type="sldNum" sz="quarter" idx="12"/>
          </p:nvPr>
        </p:nvSpPr>
        <p:spPr>
          <a:xfrm>
            <a:off x="6553200" y="6356350"/>
            <a:ext cx="2133600" cy="36512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fld id="{00000000-1234-1234-1234-123412341234}" type="slidenum">
              <a:rPr lang="en-US" sz="2000" b="0" i="0" u="none" strike="noStrike" cap="none">
                <a:solidFill>
                  <a:schemeClr val="dk1"/>
                </a:solidFill>
                <a:latin typeface="Calibri"/>
                <a:ea typeface="Calibri"/>
                <a:cs typeface="Calibri"/>
                <a:sym typeface="Calibri"/>
              </a:rPr>
              <a:t>17</a:t>
            </a:fld>
            <a:endParaRPr sz="2000" b="0" i="0" u="none" strike="noStrike" cap="none">
              <a:solidFill>
                <a:schemeClr val="dk1"/>
              </a:solidFill>
              <a:latin typeface="Calibri"/>
              <a:ea typeface="Calibri"/>
              <a:cs typeface="Calibri"/>
              <a:sym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p33"/>
          <p:cNvSpPr txBox="1">
            <a:spLocks noGrp="1"/>
          </p:cNvSpPr>
          <p:nvPr>
            <p:ph type="title"/>
          </p:nvPr>
        </p:nvSpPr>
        <p:spPr>
          <a:xfrm>
            <a:off x="457200" y="274638"/>
            <a:ext cx="8229600" cy="86836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rgbClr val="000000"/>
              </a:buClr>
              <a:buFont typeface="Calibri"/>
              <a:buNone/>
            </a:pPr>
            <a:r>
              <a:rPr lang="en-US" sz="4800" b="0" i="0" u="none" strike="noStrike" cap="none">
                <a:solidFill>
                  <a:srgbClr val="000000"/>
                </a:solidFill>
                <a:latin typeface="Calibri"/>
                <a:ea typeface="Calibri"/>
                <a:cs typeface="Calibri"/>
                <a:sym typeface="Calibri"/>
              </a:rPr>
              <a:t>Brain Protective Practice</a:t>
            </a:r>
            <a:endParaRPr/>
          </a:p>
        </p:txBody>
      </p:sp>
      <p:sp>
        <p:nvSpPr>
          <p:cNvPr id="218" name="Google Shape;218;p33"/>
          <p:cNvSpPr txBox="1">
            <a:spLocks noGrp="1"/>
          </p:cNvSpPr>
          <p:nvPr>
            <p:ph idx="1"/>
          </p:nvPr>
        </p:nvSpPr>
        <p:spPr>
          <a:xfrm>
            <a:off x="457200" y="1600200"/>
            <a:ext cx="8229600" cy="4876800"/>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chemeClr val="dk1"/>
              </a:buClr>
              <a:buSzPts val="3600"/>
              <a:buFont typeface="Arial"/>
              <a:buChar char="•"/>
            </a:pPr>
            <a:r>
              <a:rPr lang="en-US" sz="2000" b="0" i="0" u="none" strike="noStrike" cap="none" dirty="0">
                <a:solidFill>
                  <a:schemeClr val="dk1"/>
                </a:solidFill>
                <a:latin typeface="Calibri"/>
                <a:ea typeface="Calibri"/>
                <a:cs typeface="Calibri"/>
                <a:sym typeface="Calibri"/>
              </a:rPr>
              <a:t>Mild hypertension will increase cerebral perfusion pressure</a:t>
            </a:r>
            <a:endParaRPr sz="2000" dirty="0"/>
          </a:p>
          <a:p>
            <a:pPr marL="342900" marR="0" lvl="0" indent="-342900" algn="l" rtl="0">
              <a:spcBef>
                <a:spcPts val="1600"/>
              </a:spcBef>
              <a:spcAft>
                <a:spcPts val="0"/>
              </a:spcAft>
              <a:buClr>
                <a:schemeClr val="dk1"/>
              </a:buClr>
              <a:buSzPts val="3600"/>
              <a:buFont typeface="Arial"/>
              <a:buChar char="•"/>
            </a:pPr>
            <a:r>
              <a:rPr lang="en-US" sz="2000" b="0" i="0" u="none" strike="noStrike" cap="none" dirty="0">
                <a:solidFill>
                  <a:schemeClr val="dk1"/>
                </a:solidFill>
                <a:latin typeface="Calibri"/>
                <a:ea typeface="Calibri"/>
                <a:cs typeface="Calibri"/>
                <a:sym typeface="Calibri"/>
              </a:rPr>
              <a:t>Mild hypercarbia will dilate cerebral vessels.  </a:t>
            </a:r>
            <a:endParaRPr sz="2000" dirty="0"/>
          </a:p>
          <a:p>
            <a:pPr marL="742950" marR="0" lvl="1" indent="-285750" algn="l" rtl="0">
              <a:spcBef>
                <a:spcPts val="1600"/>
              </a:spcBef>
              <a:spcAft>
                <a:spcPts val="0"/>
              </a:spcAft>
              <a:buClr>
                <a:schemeClr val="dk1"/>
              </a:buClr>
              <a:buSzPts val="3200"/>
              <a:buFont typeface="Arial"/>
              <a:buChar char="•"/>
            </a:pPr>
            <a:r>
              <a:rPr lang="en-US" sz="2000" b="0" i="0" u="none" strike="noStrike" cap="none" dirty="0">
                <a:solidFill>
                  <a:schemeClr val="dk1"/>
                </a:solidFill>
                <a:latin typeface="Calibri"/>
                <a:ea typeface="Calibri"/>
                <a:cs typeface="Calibri"/>
                <a:sym typeface="Calibri"/>
              </a:rPr>
              <a:t>May only increase flow to “normal” areas (steal phenomenon)</a:t>
            </a:r>
            <a:endParaRPr sz="2000" dirty="0"/>
          </a:p>
          <a:p>
            <a:pPr marL="342900" marR="0" lvl="0" indent="-342900" algn="l" rtl="0">
              <a:spcBef>
                <a:spcPts val="1600"/>
              </a:spcBef>
              <a:spcAft>
                <a:spcPts val="0"/>
              </a:spcAft>
              <a:buClr>
                <a:schemeClr val="dk1"/>
              </a:buClr>
              <a:buSzPts val="3600"/>
              <a:buFont typeface="Arial"/>
              <a:buChar char="•"/>
            </a:pPr>
            <a:r>
              <a:rPr lang="en-US" sz="2000" b="0" i="0" u="none" strike="noStrike" cap="none" dirty="0">
                <a:solidFill>
                  <a:schemeClr val="dk1"/>
                </a:solidFill>
                <a:latin typeface="Calibri"/>
                <a:ea typeface="Calibri"/>
                <a:cs typeface="Calibri"/>
                <a:sym typeface="Calibri"/>
              </a:rPr>
              <a:t>General anesthesia will decrease CMRO</a:t>
            </a:r>
            <a:r>
              <a:rPr lang="en-US" sz="2000" b="0" i="0" u="none" strike="noStrike" cap="none" baseline="-25000" dirty="0">
                <a:solidFill>
                  <a:schemeClr val="dk1"/>
                </a:solidFill>
                <a:latin typeface="Calibri"/>
                <a:ea typeface="Calibri"/>
                <a:cs typeface="Calibri"/>
                <a:sym typeface="Calibri"/>
              </a:rPr>
              <a:t>2</a:t>
            </a:r>
            <a:endParaRPr sz="2000" b="0" i="0" u="none" strike="noStrike" cap="none" dirty="0">
              <a:solidFill>
                <a:schemeClr val="dk1"/>
              </a:solidFill>
              <a:latin typeface="Calibri"/>
              <a:ea typeface="Calibri"/>
              <a:cs typeface="Calibri"/>
              <a:sym typeface="Calibri"/>
            </a:endParaRPr>
          </a:p>
          <a:p>
            <a:pPr marL="742950" marR="0" lvl="1" indent="-285750" algn="l" rtl="0">
              <a:spcBef>
                <a:spcPts val="1600"/>
              </a:spcBef>
              <a:spcAft>
                <a:spcPts val="0"/>
              </a:spcAft>
              <a:buClr>
                <a:schemeClr val="dk1"/>
              </a:buClr>
              <a:buSzPts val="3200"/>
              <a:buFont typeface="Arial"/>
              <a:buChar char="•"/>
            </a:pPr>
            <a:r>
              <a:rPr lang="en-US" sz="2000" b="0" i="0" u="none" strike="noStrike" cap="none" dirty="0">
                <a:solidFill>
                  <a:schemeClr val="dk1"/>
                </a:solidFill>
                <a:latin typeface="Calibri"/>
                <a:ea typeface="Calibri"/>
                <a:cs typeface="Calibri"/>
                <a:sym typeface="Calibri"/>
              </a:rPr>
              <a:t>Decrease the potential for ischemia</a:t>
            </a:r>
            <a:endParaRPr sz="2000" dirty="0"/>
          </a:p>
          <a:p>
            <a:pPr marL="342900" marR="0" lvl="0" indent="-342900" algn="l" rtl="0">
              <a:spcBef>
                <a:spcPts val="1600"/>
              </a:spcBef>
              <a:spcAft>
                <a:spcPts val="1600"/>
              </a:spcAft>
              <a:buClr>
                <a:schemeClr val="dk1"/>
              </a:buClr>
              <a:buFont typeface="Arial"/>
              <a:buNone/>
            </a:pPr>
            <a:endParaRPr sz="3200" b="0" i="0" u="none" strike="noStrike" cap="none" dirty="0">
              <a:solidFill>
                <a:schemeClr val="dk1"/>
              </a:solidFill>
              <a:latin typeface="Calibri"/>
              <a:ea typeface="Calibri"/>
              <a:cs typeface="Calibri"/>
              <a:sym typeface="Calibri"/>
            </a:endParaRPr>
          </a:p>
        </p:txBody>
      </p:sp>
      <p:sp>
        <p:nvSpPr>
          <p:cNvPr id="219" name="Google Shape;219;p33"/>
          <p:cNvSpPr txBox="1">
            <a:spLocks noGrp="1"/>
          </p:cNvSpPr>
          <p:nvPr>
            <p:ph type="sldNum" sz="quarter" idx="12"/>
          </p:nvPr>
        </p:nvSpPr>
        <p:spPr>
          <a:xfrm>
            <a:off x="6553200" y="6356350"/>
            <a:ext cx="2133600" cy="36512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fld id="{00000000-1234-1234-1234-123412341234}" type="slidenum">
              <a:rPr lang="en-US" sz="1800" b="0" i="0" u="none" strike="noStrike" cap="none">
                <a:solidFill>
                  <a:schemeClr val="dk1"/>
                </a:solidFill>
                <a:latin typeface="Calibri"/>
                <a:ea typeface="Calibri"/>
                <a:cs typeface="Calibri"/>
                <a:sym typeface="Calibri"/>
              </a:rPr>
              <a:t>18</a:t>
            </a:fld>
            <a:endParaRPr sz="1800" b="0" i="0" u="none" strike="noStrike" cap="none">
              <a:solidFill>
                <a:schemeClr val="dk1"/>
              </a:solidFill>
              <a:latin typeface="Calibri"/>
              <a:ea typeface="Calibri"/>
              <a:cs typeface="Calibri"/>
              <a:sym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Google Shape;225;p34"/>
          <p:cNvSpPr txBox="1">
            <a:spLocks noGrp="1"/>
          </p:cNvSpPr>
          <p:nvPr>
            <p:ph type="title"/>
          </p:nvPr>
        </p:nvSpPr>
        <p:spPr>
          <a:xfrm>
            <a:off x="76200" y="274638"/>
            <a:ext cx="88392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rgbClr val="000000"/>
              </a:buClr>
              <a:buFont typeface="Calibri"/>
              <a:buNone/>
            </a:pPr>
            <a:r>
              <a:rPr lang="en-US" sz="4800" b="0" i="0" u="none" strike="noStrike" cap="none">
                <a:solidFill>
                  <a:srgbClr val="000000"/>
                </a:solidFill>
                <a:latin typeface="Calibri"/>
                <a:ea typeface="Calibri"/>
                <a:cs typeface="Calibri"/>
                <a:sym typeface="Calibri"/>
              </a:rPr>
              <a:t>Medications for Brain Protection</a:t>
            </a:r>
            <a:endParaRPr/>
          </a:p>
        </p:txBody>
      </p:sp>
      <p:sp>
        <p:nvSpPr>
          <p:cNvPr id="226" name="Google Shape;226;p34"/>
          <p:cNvSpPr txBox="1">
            <a:spLocks noGrp="1"/>
          </p:cNvSpPr>
          <p:nvPr>
            <p:ph idx="1"/>
          </p:nvPr>
        </p:nvSpPr>
        <p:spPr>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chemeClr val="dk1"/>
              </a:buClr>
              <a:buSzPts val="4000"/>
              <a:buFont typeface="Arial"/>
              <a:buChar char="•"/>
            </a:pPr>
            <a:r>
              <a:rPr lang="en-US" sz="2000" b="0" i="0" u="none" strike="noStrike" cap="none" dirty="0">
                <a:solidFill>
                  <a:schemeClr val="dk1"/>
                </a:solidFill>
                <a:latin typeface="Calibri"/>
                <a:ea typeface="Calibri"/>
                <a:cs typeface="Calibri"/>
                <a:sym typeface="Calibri"/>
              </a:rPr>
              <a:t>Decrease CMRO</a:t>
            </a:r>
            <a:r>
              <a:rPr lang="en-US" sz="2000" b="0" i="0" u="none" strike="noStrike" cap="none" baseline="-25000" dirty="0">
                <a:solidFill>
                  <a:schemeClr val="dk1"/>
                </a:solidFill>
                <a:latin typeface="Calibri"/>
                <a:ea typeface="Calibri"/>
                <a:cs typeface="Calibri"/>
                <a:sym typeface="Calibri"/>
              </a:rPr>
              <a:t>2</a:t>
            </a:r>
            <a:endParaRPr sz="2000" dirty="0"/>
          </a:p>
          <a:p>
            <a:pPr marL="742950" marR="0" lvl="1" indent="-285750" algn="l" rtl="0">
              <a:spcBef>
                <a:spcPts val="1600"/>
              </a:spcBef>
              <a:spcAft>
                <a:spcPts val="0"/>
              </a:spcAft>
              <a:buClr>
                <a:schemeClr val="dk1"/>
              </a:buClr>
              <a:buSzPts val="4000"/>
              <a:buFont typeface="Arial"/>
              <a:buChar char="•"/>
            </a:pPr>
            <a:r>
              <a:rPr lang="en-US" sz="2000" b="0" i="0" u="none" strike="noStrike" cap="none" dirty="0">
                <a:solidFill>
                  <a:schemeClr val="dk1"/>
                </a:solidFill>
                <a:latin typeface="Calibri"/>
                <a:ea typeface="Calibri"/>
                <a:cs typeface="Calibri"/>
                <a:sym typeface="Calibri"/>
              </a:rPr>
              <a:t>Pentothal</a:t>
            </a:r>
            <a:endParaRPr sz="2000" dirty="0"/>
          </a:p>
          <a:p>
            <a:pPr marL="742950" marR="0" lvl="1" indent="-285750" algn="l" rtl="0">
              <a:spcBef>
                <a:spcPts val="1600"/>
              </a:spcBef>
              <a:spcAft>
                <a:spcPts val="0"/>
              </a:spcAft>
              <a:buClr>
                <a:schemeClr val="dk1"/>
              </a:buClr>
              <a:buSzPts val="4000"/>
              <a:buFont typeface="Arial"/>
              <a:buChar char="•"/>
            </a:pPr>
            <a:r>
              <a:rPr lang="en-US" sz="2000" b="0" i="0" u="none" strike="noStrike" cap="none" dirty="0">
                <a:solidFill>
                  <a:schemeClr val="dk1"/>
                </a:solidFill>
                <a:latin typeface="Calibri"/>
                <a:ea typeface="Calibri"/>
                <a:cs typeface="Calibri"/>
                <a:sym typeface="Calibri"/>
              </a:rPr>
              <a:t>Propofol</a:t>
            </a:r>
            <a:endParaRPr sz="2000" dirty="0"/>
          </a:p>
          <a:p>
            <a:pPr marL="742950" marR="0" lvl="1" indent="-285750" algn="l" rtl="0">
              <a:spcBef>
                <a:spcPts val="1600"/>
              </a:spcBef>
              <a:spcAft>
                <a:spcPts val="0"/>
              </a:spcAft>
              <a:buClr>
                <a:schemeClr val="dk1"/>
              </a:buClr>
              <a:buSzPts val="4000"/>
              <a:buFont typeface="Arial"/>
              <a:buChar char="•"/>
            </a:pPr>
            <a:r>
              <a:rPr lang="en-US" sz="2000" b="0" i="0" u="none" strike="noStrike" cap="none" dirty="0">
                <a:solidFill>
                  <a:schemeClr val="dk1"/>
                </a:solidFill>
                <a:latin typeface="Calibri"/>
                <a:ea typeface="Calibri"/>
                <a:cs typeface="Calibri"/>
                <a:sym typeface="Calibri"/>
              </a:rPr>
              <a:t>Hypothermia</a:t>
            </a:r>
            <a:endParaRPr sz="2000" b="0" i="0" u="none" strike="noStrike" cap="none" dirty="0">
              <a:solidFill>
                <a:schemeClr val="dk1"/>
              </a:solidFill>
              <a:latin typeface="Calibri"/>
              <a:ea typeface="Calibri"/>
              <a:cs typeface="Calibri"/>
              <a:sym typeface="Calibri"/>
            </a:endParaRPr>
          </a:p>
          <a:p>
            <a:pPr marL="742950" marR="0" lvl="1" indent="-285750" algn="l" rtl="0">
              <a:spcBef>
                <a:spcPts val="1600"/>
              </a:spcBef>
              <a:spcAft>
                <a:spcPts val="0"/>
              </a:spcAft>
              <a:buClr>
                <a:schemeClr val="dk1"/>
              </a:buClr>
              <a:buSzPts val="4000"/>
              <a:buFont typeface="Calibri"/>
              <a:buChar char="•"/>
            </a:pPr>
            <a:r>
              <a:rPr lang="en-US" sz="2000" dirty="0">
                <a:latin typeface="Calibri"/>
                <a:ea typeface="Calibri"/>
                <a:cs typeface="Calibri"/>
                <a:sym typeface="Calibri"/>
              </a:rPr>
              <a:t>Free radical scavenger</a:t>
            </a:r>
            <a:endParaRPr sz="2000" dirty="0">
              <a:latin typeface="Calibri"/>
              <a:ea typeface="Calibri"/>
              <a:cs typeface="Calibri"/>
              <a:sym typeface="Calibri"/>
            </a:endParaRPr>
          </a:p>
          <a:p>
            <a:pPr marL="742950" marR="0" lvl="1" indent="-107950" algn="l" rtl="0">
              <a:spcBef>
                <a:spcPts val="1600"/>
              </a:spcBef>
              <a:spcAft>
                <a:spcPts val="1600"/>
              </a:spcAft>
              <a:buClr>
                <a:schemeClr val="dk1"/>
              </a:buClr>
              <a:buSzPts val="2800"/>
              <a:buFont typeface="Arial"/>
              <a:buNone/>
            </a:pPr>
            <a:endParaRPr sz="2800" b="0" i="0" u="none" strike="noStrike" cap="none" dirty="0">
              <a:solidFill>
                <a:schemeClr val="dk1"/>
              </a:solidFill>
              <a:latin typeface="Calibri"/>
              <a:ea typeface="Calibri"/>
              <a:cs typeface="Calibri"/>
              <a:sym typeface="Calibri"/>
            </a:endParaRPr>
          </a:p>
        </p:txBody>
      </p:sp>
      <p:sp>
        <p:nvSpPr>
          <p:cNvPr id="227" name="Google Shape;227;p34"/>
          <p:cNvSpPr txBox="1">
            <a:spLocks noGrp="1"/>
          </p:cNvSpPr>
          <p:nvPr>
            <p:ph type="sldNum" sz="quarter" idx="12"/>
          </p:nvPr>
        </p:nvSpPr>
        <p:spPr>
          <a:xfrm>
            <a:off x="6553200" y="6356350"/>
            <a:ext cx="2133600" cy="36512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fld id="{00000000-1234-1234-1234-123412341234}" type="slidenum">
              <a:rPr lang="en-US" sz="1800" b="0" i="0" u="none" strike="noStrike" cap="none">
                <a:solidFill>
                  <a:schemeClr val="dk1"/>
                </a:solidFill>
                <a:latin typeface="Calibri"/>
                <a:ea typeface="Calibri"/>
                <a:cs typeface="Calibri"/>
                <a:sym typeface="Calibri"/>
              </a:rPr>
              <a:t>19</a:t>
            </a:fld>
            <a:endParaRPr sz="1800" b="0" i="0" u="none" strike="noStrike" cap="none">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3" name="Google Shape;83;p16"/>
          <p:cNvSpPr txBox="1">
            <a:spLocks noGrp="1"/>
          </p:cNvSpPr>
          <p:nvPr>
            <p:ph type="sldNum" sz="quarter" idx="12"/>
          </p:nvPr>
        </p:nvSpPr>
        <p:spPr>
          <a:xfrm>
            <a:off x="6553200" y="6356350"/>
            <a:ext cx="2133600" cy="365125"/>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sz="1000">
                <a:latin typeface="Roboto"/>
                <a:ea typeface="Roboto"/>
                <a:cs typeface="Roboto"/>
                <a:sym typeface="Roboto"/>
              </a:rPr>
              <a:t>2</a:t>
            </a:fld>
            <a:endParaRPr sz="1000">
              <a:latin typeface="Roboto"/>
              <a:ea typeface="Roboto"/>
              <a:cs typeface="Roboto"/>
              <a:sym typeface="Roboto"/>
            </a:endParaRPr>
          </a:p>
        </p:txBody>
      </p:sp>
      <p:pic>
        <p:nvPicPr>
          <p:cNvPr id="82" name="Google Shape;82;p16"/>
          <p:cNvPicPr preferRelativeResize="0">
            <a:picLocks noGrp="1"/>
          </p:cNvPicPr>
          <p:nvPr>
            <p:ph type="body" idx="4294967295"/>
          </p:nvPr>
        </p:nvPicPr>
        <p:blipFill rotWithShape="1">
          <a:blip r:embed="rId3">
            <a:alphaModFix/>
          </a:blip>
          <a:srcRect/>
          <a:stretch/>
        </p:blipFill>
        <p:spPr>
          <a:xfrm>
            <a:off x="609600" y="858959"/>
            <a:ext cx="7010400" cy="5679953"/>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Google Shape;233;p35"/>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rgbClr val="000000"/>
              </a:buClr>
              <a:buFont typeface="Calibri"/>
              <a:buNone/>
            </a:pPr>
            <a:r>
              <a:rPr lang="en-US" sz="4400" b="0" i="0" u="none" strike="noStrike" cap="none">
                <a:solidFill>
                  <a:srgbClr val="000000"/>
                </a:solidFill>
                <a:latin typeface="Calibri"/>
                <a:ea typeface="Calibri"/>
                <a:cs typeface="Calibri"/>
                <a:sym typeface="Calibri"/>
              </a:rPr>
              <a:t>Blood Pressure Control</a:t>
            </a:r>
            <a:endParaRPr sz="4400" b="0" i="0" u="none" strike="noStrike" cap="none">
              <a:solidFill>
                <a:srgbClr val="000000"/>
              </a:solidFill>
              <a:latin typeface="Calibri"/>
              <a:ea typeface="Calibri"/>
              <a:cs typeface="Calibri"/>
              <a:sym typeface="Calibri"/>
            </a:endParaRPr>
          </a:p>
        </p:txBody>
      </p:sp>
      <p:sp>
        <p:nvSpPr>
          <p:cNvPr id="234" name="Google Shape;234;p35"/>
          <p:cNvSpPr txBox="1">
            <a:spLocks noGrp="1"/>
          </p:cNvSpPr>
          <p:nvPr>
            <p:ph idx="1"/>
          </p:nvPr>
        </p:nvSpPr>
        <p:spPr>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chemeClr val="dk1"/>
              </a:buClr>
              <a:buSzPts val="4000"/>
              <a:buFont typeface="Arial"/>
              <a:buChar char="•"/>
            </a:pPr>
            <a:r>
              <a:rPr lang="en-US" sz="2400" b="0" i="0" u="none" strike="noStrike" cap="none" dirty="0">
                <a:solidFill>
                  <a:schemeClr val="dk1"/>
                </a:solidFill>
                <a:latin typeface="Calibri"/>
                <a:ea typeface="Calibri"/>
                <a:cs typeface="Calibri"/>
                <a:sym typeface="Calibri"/>
              </a:rPr>
              <a:t>Vasopressor (phenylephrine drip)</a:t>
            </a:r>
            <a:endParaRPr sz="2400" dirty="0"/>
          </a:p>
          <a:p>
            <a:pPr marL="742950" marR="0" lvl="1" indent="-285750" algn="l" rtl="0">
              <a:spcBef>
                <a:spcPts val="1600"/>
              </a:spcBef>
              <a:spcAft>
                <a:spcPts val="0"/>
              </a:spcAft>
              <a:buClr>
                <a:schemeClr val="dk1"/>
              </a:buClr>
              <a:buSzPts val="3600"/>
              <a:buFont typeface="Arial"/>
              <a:buChar char="•"/>
            </a:pPr>
            <a:r>
              <a:rPr lang="en-US" sz="2400" b="0" i="0" u="none" strike="noStrike" cap="none" dirty="0">
                <a:solidFill>
                  <a:schemeClr val="dk1"/>
                </a:solidFill>
                <a:latin typeface="Calibri"/>
                <a:ea typeface="Calibri"/>
                <a:cs typeface="Calibri"/>
                <a:sym typeface="Calibri"/>
              </a:rPr>
              <a:t>Keep blood pressure slightly greater than baseline</a:t>
            </a:r>
            <a:r>
              <a:rPr lang="en-US" sz="2400" dirty="0">
                <a:latin typeface="Calibri"/>
                <a:ea typeface="Calibri"/>
                <a:cs typeface="Calibri"/>
                <a:sym typeface="Calibri"/>
              </a:rPr>
              <a:t> (20% above patient’s normal)</a:t>
            </a:r>
            <a:r>
              <a:rPr lang="en-US" sz="2400" b="0" i="0" u="none" strike="noStrike" cap="none" dirty="0">
                <a:solidFill>
                  <a:schemeClr val="dk1"/>
                </a:solidFill>
                <a:latin typeface="Calibri"/>
                <a:ea typeface="Calibri"/>
                <a:cs typeface="Calibri"/>
                <a:sym typeface="Calibri"/>
              </a:rPr>
              <a:t> during clamp time. </a:t>
            </a:r>
            <a:endParaRPr sz="2400" b="0" i="0" u="none" strike="noStrike" cap="none" dirty="0">
              <a:solidFill>
                <a:schemeClr val="dk1"/>
              </a:solidFill>
              <a:latin typeface="Calibri"/>
              <a:ea typeface="Calibri"/>
              <a:cs typeface="Calibri"/>
              <a:sym typeface="Calibri"/>
            </a:endParaRPr>
          </a:p>
          <a:p>
            <a:pPr marL="742950" marR="0" lvl="1" indent="-285750" algn="l" rtl="0">
              <a:spcBef>
                <a:spcPts val="1600"/>
              </a:spcBef>
              <a:spcAft>
                <a:spcPts val="1600"/>
              </a:spcAft>
              <a:buClr>
                <a:schemeClr val="dk1"/>
              </a:buClr>
              <a:buSzPts val="3600"/>
              <a:buFont typeface="Calibri"/>
              <a:buChar char="•"/>
            </a:pPr>
            <a:r>
              <a:rPr lang="en-US" sz="2400" dirty="0">
                <a:latin typeface="Calibri"/>
                <a:ea typeface="Calibri"/>
                <a:cs typeface="Calibri"/>
                <a:sym typeface="Calibri"/>
              </a:rPr>
              <a:t>Avoid hypotension</a:t>
            </a:r>
            <a:endParaRPr sz="2400" dirty="0">
              <a:latin typeface="Calibri"/>
              <a:ea typeface="Calibri"/>
              <a:cs typeface="Calibri"/>
              <a:sym typeface="Calibri"/>
            </a:endParaRPr>
          </a:p>
        </p:txBody>
      </p:sp>
      <p:sp>
        <p:nvSpPr>
          <p:cNvPr id="235" name="Google Shape;235;p35"/>
          <p:cNvSpPr txBox="1">
            <a:spLocks noGrp="1"/>
          </p:cNvSpPr>
          <p:nvPr>
            <p:ph type="sldNum" sz="quarter" idx="12"/>
          </p:nvPr>
        </p:nvSpPr>
        <p:spPr>
          <a:xfrm>
            <a:off x="6553200" y="6356350"/>
            <a:ext cx="2133600" cy="36512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fld id="{00000000-1234-1234-1234-123412341234}" type="slidenum">
              <a:rPr lang="en-US" sz="2000" b="0" i="0" u="none" strike="noStrike" cap="none">
                <a:solidFill>
                  <a:schemeClr val="dk1"/>
                </a:solidFill>
                <a:latin typeface="Calibri"/>
                <a:ea typeface="Calibri"/>
                <a:cs typeface="Calibri"/>
                <a:sym typeface="Calibri"/>
              </a:rPr>
              <a:t>20</a:t>
            </a:fld>
            <a:endParaRPr sz="2000" b="0" i="0" u="none" strike="noStrike" cap="none">
              <a:solidFill>
                <a:schemeClr val="dk1"/>
              </a:solidFill>
              <a:latin typeface="Calibri"/>
              <a:ea typeface="Calibri"/>
              <a:cs typeface="Calibri"/>
              <a:sym typeface="Calibri"/>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Google Shape;241;p36"/>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rgbClr val="000000"/>
              </a:buClr>
              <a:buFont typeface="Calibri"/>
              <a:buNone/>
            </a:pPr>
            <a:r>
              <a:rPr lang="en-US" sz="4400" b="0" i="0" u="none" strike="noStrike" cap="none">
                <a:solidFill>
                  <a:srgbClr val="000000"/>
                </a:solidFill>
                <a:latin typeface="Calibri"/>
                <a:ea typeface="Calibri"/>
                <a:cs typeface="Calibri"/>
                <a:sym typeface="Calibri"/>
              </a:rPr>
              <a:t>Emergence/Postoperative care</a:t>
            </a:r>
            <a:endParaRPr/>
          </a:p>
        </p:txBody>
      </p:sp>
      <p:sp>
        <p:nvSpPr>
          <p:cNvPr id="242" name="Google Shape;242;p36"/>
          <p:cNvSpPr txBox="1">
            <a:spLocks noGrp="1"/>
          </p:cNvSpPr>
          <p:nvPr>
            <p:ph idx="1"/>
          </p:nvPr>
        </p:nvSpPr>
        <p:spPr>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chemeClr val="dk1"/>
              </a:buClr>
              <a:buSzPts val="3600"/>
              <a:buFont typeface="Arial"/>
              <a:buChar char="•"/>
            </a:pPr>
            <a:r>
              <a:rPr lang="en-US" sz="2000" b="0" i="0" u="none" strike="noStrike" cap="none" dirty="0">
                <a:solidFill>
                  <a:schemeClr val="dk1"/>
                </a:solidFill>
                <a:latin typeface="Calibri"/>
                <a:ea typeface="Calibri"/>
                <a:cs typeface="Calibri"/>
                <a:sym typeface="Calibri"/>
              </a:rPr>
              <a:t>Control hypertension once clamp is off</a:t>
            </a:r>
            <a:endParaRPr sz="2000" dirty="0"/>
          </a:p>
          <a:p>
            <a:pPr marL="342900" marR="0" lvl="0" indent="-342900" algn="l" rtl="0">
              <a:spcBef>
                <a:spcPts val="1600"/>
              </a:spcBef>
              <a:spcAft>
                <a:spcPts val="0"/>
              </a:spcAft>
              <a:buClr>
                <a:schemeClr val="dk1"/>
              </a:buClr>
              <a:buSzPts val="3600"/>
              <a:buFont typeface="Arial"/>
              <a:buChar char="•"/>
            </a:pPr>
            <a:r>
              <a:rPr lang="en-US" sz="2000" b="0" i="0" u="none" strike="noStrike" cap="none" dirty="0">
                <a:solidFill>
                  <a:schemeClr val="dk1"/>
                </a:solidFill>
                <a:latin typeface="Calibri"/>
                <a:ea typeface="Calibri"/>
                <a:cs typeface="Calibri"/>
                <a:sym typeface="Calibri"/>
              </a:rPr>
              <a:t>Neurologic assessment ASAP after emergence  </a:t>
            </a:r>
            <a:endParaRPr sz="2000" dirty="0"/>
          </a:p>
          <a:p>
            <a:pPr marL="742950" marR="0" lvl="1" indent="-285750" algn="l" rtl="0">
              <a:spcBef>
                <a:spcPts val="1600"/>
              </a:spcBef>
              <a:spcAft>
                <a:spcPts val="0"/>
              </a:spcAft>
              <a:buClr>
                <a:schemeClr val="dk1"/>
              </a:buClr>
              <a:buSzPts val="3200"/>
              <a:buFont typeface="Arial"/>
              <a:buChar char="•"/>
            </a:pPr>
            <a:r>
              <a:rPr lang="en-US" sz="2000" b="0" i="0" u="none" strike="noStrike" cap="none" dirty="0">
                <a:solidFill>
                  <a:schemeClr val="dk1"/>
                </a:solidFill>
                <a:latin typeface="Calibri"/>
                <a:ea typeface="Calibri"/>
                <a:cs typeface="Calibri"/>
                <a:sym typeface="Calibri"/>
              </a:rPr>
              <a:t>Document MAE </a:t>
            </a:r>
            <a:endParaRPr sz="2000" b="0" i="0" u="none" strike="noStrike" cap="none" dirty="0">
              <a:solidFill>
                <a:schemeClr val="dk1"/>
              </a:solidFill>
              <a:latin typeface="Calibri"/>
              <a:ea typeface="Calibri"/>
              <a:cs typeface="Calibri"/>
              <a:sym typeface="Calibri"/>
            </a:endParaRPr>
          </a:p>
          <a:p>
            <a:pPr marL="342900" marR="0" lvl="0" indent="-342900" algn="l" rtl="0">
              <a:spcBef>
                <a:spcPts val="1600"/>
              </a:spcBef>
              <a:spcAft>
                <a:spcPts val="0"/>
              </a:spcAft>
              <a:buClr>
                <a:schemeClr val="dk1"/>
              </a:buClr>
              <a:buSzPts val="3600"/>
              <a:buFont typeface="Arial"/>
              <a:buChar char="•"/>
            </a:pPr>
            <a:r>
              <a:rPr lang="en-US" sz="2000" b="0" i="0" u="none" strike="noStrike" cap="none" dirty="0">
                <a:solidFill>
                  <a:schemeClr val="dk1"/>
                </a:solidFill>
                <a:latin typeface="Calibri"/>
                <a:ea typeface="Calibri"/>
                <a:cs typeface="Calibri"/>
                <a:sym typeface="Calibri"/>
              </a:rPr>
              <a:t>Observe for hematoma / postoperative bleeding</a:t>
            </a:r>
            <a:endParaRPr sz="2000" dirty="0"/>
          </a:p>
          <a:p>
            <a:pPr marL="342900" marR="0" lvl="0" indent="-139700" algn="l" rtl="0">
              <a:spcBef>
                <a:spcPts val="1600"/>
              </a:spcBef>
              <a:spcAft>
                <a:spcPts val="1600"/>
              </a:spcAft>
              <a:buClr>
                <a:schemeClr val="dk1"/>
              </a:buClr>
              <a:buSzPts val="3200"/>
              <a:buFont typeface="Arial"/>
              <a:buNone/>
            </a:pPr>
            <a:endParaRPr sz="3200" b="0" i="0" u="none" strike="noStrike" cap="none" dirty="0">
              <a:solidFill>
                <a:schemeClr val="dk1"/>
              </a:solidFill>
              <a:latin typeface="Calibri"/>
              <a:ea typeface="Calibri"/>
              <a:cs typeface="Calibri"/>
              <a:sym typeface="Calibri"/>
            </a:endParaRPr>
          </a:p>
        </p:txBody>
      </p:sp>
      <p:sp>
        <p:nvSpPr>
          <p:cNvPr id="243" name="Google Shape;243;p36"/>
          <p:cNvSpPr txBox="1">
            <a:spLocks noGrp="1"/>
          </p:cNvSpPr>
          <p:nvPr>
            <p:ph type="sldNum" sz="quarter" idx="12"/>
          </p:nvPr>
        </p:nvSpPr>
        <p:spPr>
          <a:xfrm>
            <a:off x="6553200" y="6356350"/>
            <a:ext cx="2133600" cy="36512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fld id="{00000000-1234-1234-1234-123412341234}" type="slidenum">
              <a:rPr lang="en-US" sz="1800" b="0" i="0" u="none" strike="noStrike" cap="none">
                <a:solidFill>
                  <a:schemeClr val="dk1"/>
                </a:solidFill>
                <a:latin typeface="Calibri"/>
                <a:ea typeface="Calibri"/>
                <a:cs typeface="Calibri"/>
                <a:sym typeface="Calibri"/>
              </a:rPr>
              <a:t>21</a:t>
            </a:fld>
            <a:endParaRPr sz="1800" b="0" i="0" u="none" strike="noStrike" cap="none">
              <a:solidFill>
                <a:schemeClr val="dk1"/>
              </a:solidFill>
              <a:latin typeface="Calibri"/>
              <a:ea typeface="Calibri"/>
              <a:cs typeface="Calibri"/>
              <a:sym typeface="Calibri"/>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Google Shape;249;p37"/>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rgbClr val="000000"/>
              </a:buClr>
              <a:buFont typeface="Calibri"/>
              <a:buNone/>
            </a:pPr>
            <a:r>
              <a:rPr lang="en-US" b="0" i="0" u="none" strike="noStrike" cap="none" dirty="0">
                <a:solidFill>
                  <a:srgbClr val="000000"/>
                </a:solidFill>
                <a:latin typeface="Calibri"/>
                <a:ea typeface="Calibri"/>
                <a:cs typeface="Calibri"/>
                <a:sym typeface="Calibri"/>
              </a:rPr>
              <a:t>Emergence/Postoperative care</a:t>
            </a:r>
            <a:endParaRPr dirty="0"/>
          </a:p>
        </p:txBody>
      </p:sp>
      <p:sp>
        <p:nvSpPr>
          <p:cNvPr id="250" name="Google Shape;250;p37"/>
          <p:cNvSpPr txBox="1">
            <a:spLocks noGrp="1"/>
          </p:cNvSpPr>
          <p:nvPr>
            <p:ph idx="1"/>
          </p:nvPr>
        </p:nvSpPr>
        <p:spPr>
          <a:xfrm>
            <a:off x="457200" y="1600200"/>
            <a:ext cx="8229600" cy="49530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90000"/>
              </a:lnSpc>
              <a:spcBef>
                <a:spcPts val="0"/>
              </a:spcBef>
              <a:spcAft>
                <a:spcPts val="0"/>
              </a:spcAft>
              <a:buClr>
                <a:schemeClr val="dk1"/>
              </a:buClr>
              <a:buSzPts val="3200"/>
              <a:buFont typeface="Arial"/>
              <a:buChar char="•"/>
            </a:pPr>
            <a:r>
              <a:rPr lang="en-US" b="0" i="0" u="none" strike="noStrike" cap="none" dirty="0">
                <a:solidFill>
                  <a:schemeClr val="dk1"/>
                </a:solidFill>
                <a:latin typeface="Calibri"/>
                <a:ea typeface="Calibri"/>
                <a:cs typeface="Calibri"/>
                <a:sym typeface="Calibri"/>
              </a:rPr>
              <a:t>Recurrent laryngeal nerve damage</a:t>
            </a:r>
            <a:endParaRPr dirty="0"/>
          </a:p>
          <a:p>
            <a:pPr marL="742950" marR="0" lvl="1" indent="-285750" algn="l" rtl="0">
              <a:lnSpc>
                <a:spcPct val="90000"/>
              </a:lnSpc>
              <a:spcBef>
                <a:spcPts val="1600"/>
              </a:spcBef>
              <a:spcAft>
                <a:spcPts val="0"/>
              </a:spcAft>
              <a:buClr>
                <a:schemeClr val="dk1"/>
              </a:buClr>
              <a:buSzPts val="2800"/>
              <a:buFont typeface="Arial"/>
              <a:buChar char="•"/>
            </a:pPr>
            <a:r>
              <a:rPr lang="en-US" sz="1800" b="0" i="0" u="none" strike="noStrike" cap="none" dirty="0">
                <a:solidFill>
                  <a:schemeClr val="dk1"/>
                </a:solidFill>
                <a:latin typeface="Calibri"/>
                <a:ea typeface="Calibri"/>
                <a:cs typeface="Calibri"/>
                <a:sym typeface="Calibri"/>
              </a:rPr>
              <a:t>Hoarseness</a:t>
            </a:r>
            <a:endParaRPr sz="1800" dirty="0"/>
          </a:p>
          <a:p>
            <a:pPr marL="742950" marR="0" lvl="1" indent="-285750" algn="l" rtl="0">
              <a:lnSpc>
                <a:spcPct val="90000"/>
              </a:lnSpc>
              <a:spcBef>
                <a:spcPts val="1600"/>
              </a:spcBef>
              <a:spcAft>
                <a:spcPts val="0"/>
              </a:spcAft>
              <a:buClr>
                <a:schemeClr val="dk1"/>
              </a:buClr>
              <a:buSzPts val="2800"/>
              <a:buFont typeface="Arial"/>
              <a:buChar char="•"/>
            </a:pPr>
            <a:r>
              <a:rPr lang="en-US" sz="1800" b="0" i="0" u="none" strike="noStrike" cap="none" dirty="0">
                <a:solidFill>
                  <a:schemeClr val="dk1"/>
                </a:solidFill>
                <a:latin typeface="Calibri"/>
                <a:ea typeface="Calibri"/>
                <a:cs typeface="Calibri"/>
                <a:sym typeface="Calibri"/>
              </a:rPr>
              <a:t>Tongue deviation</a:t>
            </a:r>
            <a:endParaRPr sz="1800" dirty="0"/>
          </a:p>
          <a:p>
            <a:pPr marL="742950" marR="0" lvl="1" indent="-285750" algn="l" rtl="0">
              <a:lnSpc>
                <a:spcPct val="90000"/>
              </a:lnSpc>
              <a:spcBef>
                <a:spcPts val="1600"/>
              </a:spcBef>
              <a:spcAft>
                <a:spcPts val="0"/>
              </a:spcAft>
              <a:buClr>
                <a:schemeClr val="dk1"/>
              </a:buClr>
              <a:buSzPts val="2800"/>
              <a:buFont typeface="Arial"/>
              <a:buChar char="•"/>
            </a:pPr>
            <a:r>
              <a:rPr lang="en-US" sz="1800" b="0" i="0" u="none" strike="noStrike" cap="none" dirty="0">
                <a:solidFill>
                  <a:schemeClr val="dk1"/>
                </a:solidFill>
                <a:latin typeface="Calibri"/>
                <a:ea typeface="Calibri"/>
                <a:cs typeface="Calibri"/>
                <a:sym typeface="Calibri"/>
              </a:rPr>
              <a:t>Drooping of the lip </a:t>
            </a:r>
            <a:endParaRPr sz="1800" b="0" i="0" u="none" strike="noStrike" cap="none" dirty="0">
              <a:solidFill>
                <a:schemeClr val="dk1"/>
              </a:solidFill>
              <a:latin typeface="Calibri"/>
              <a:ea typeface="Calibri"/>
              <a:cs typeface="Calibri"/>
              <a:sym typeface="Calibri"/>
            </a:endParaRPr>
          </a:p>
          <a:p>
            <a:pPr marL="342900" marR="0" lvl="0" indent="-342900" algn="l" rtl="0">
              <a:lnSpc>
                <a:spcPct val="90000"/>
              </a:lnSpc>
              <a:spcBef>
                <a:spcPts val="1600"/>
              </a:spcBef>
              <a:spcAft>
                <a:spcPts val="0"/>
              </a:spcAft>
              <a:buClr>
                <a:schemeClr val="dk1"/>
              </a:buClr>
              <a:buSzPts val="3200"/>
              <a:buFont typeface="Arial"/>
              <a:buChar char="•"/>
            </a:pPr>
            <a:r>
              <a:rPr lang="en-US" b="0" i="0" u="none" strike="noStrike" cap="none" dirty="0">
                <a:solidFill>
                  <a:schemeClr val="dk1"/>
                </a:solidFill>
                <a:latin typeface="Calibri"/>
                <a:ea typeface="Calibri"/>
                <a:cs typeface="Calibri"/>
                <a:sym typeface="Calibri"/>
              </a:rPr>
              <a:t>Hypertension caused by: </a:t>
            </a:r>
            <a:endParaRPr dirty="0"/>
          </a:p>
          <a:p>
            <a:pPr marL="742950" marR="0" lvl="1" indent="-285750" algn="l" rtl="0">
              <a:lnSpc>
                <a:spcPct val="90000"/>
              </a:lnSpc>
              <a:spcBef>
                <a:spcPts val="1600"/>
              </a:spcBef>
              <a:spcAft>
                <a:spcPts val="0"/>
              </a:spcAft>
              <a:buClr>
                <a:schemeClr val="dk1"/>
              </a:buClr>
              <a:buSzPts val="2800"/>
              <a:buFont typeface="Arial"/>
              <a:buChar char="•"/>
            </a:pPr>
            <a:r>
              <a:rPr lang="en-US" sz="1800" b="0" i="0" u="none" strike="noStrike" cap="none" dirty="0">
                <a:solidFill>
                  <a:schemeClr val="dk1"/>
                </a:solidFill>
                <a:latin typeface="Calibri"/>
                <a:ea typeface="Calibri"/>
                <a:cs typeface="Calibri"/>
                <a:sym typeface="Calibri"/>
              </a:rPr>
              <a:t>Rule these out prior to medication for BP control</a:t>
            </a:r>
            <a:endParaRPr sz="1800" dirty="0"/>
          </a:p>
          <a:p>
            <a:pPr marL="1143000" marR="0" lvl="2" indent="-228600" algn="l" rtl="0">
              <a:lnSpc>
                <a:spcPct val="90000"/>
              </a:lnSpc>
              <a:spcBef>
                <a:spcPts val="1600"/>
              </a:spcBef>
              <a:spcAft>
                <a:spcPts val="0"/>
              </a:spcAft>
              <a:buClr>
                <a:schemeClr val="dk1"/>
              </a:buClr>
              <a:buSzPts val="2400"/>
              <a:buFont typeface="Arial"/>
              <a:buChar char="•"/>
            </a:pPr>
            <a:r>
              <a:rPr lang="en-US" sz="1800" b="0" i="0" u="none" strike="noStrike" cap="none" dirty="0">
                <a:solidFill>
                  <a:schemeClr val="dk1"/>
                </a:solidFill>
                <a:latin typeface="Calibri"/>
                <a:ea typeface="Calibri"/>
                <a:cs typeface="Calibri"/>
                <a:sym typeface="Calibri"/>
              </a:rPr>
              <a:t>Hypoxia</a:t>
            </a:r>
            <a:endParaRPr sz="1800" dirty="0"/>
          </a:p>
          <a:p>
            <a:pPr marL="1143000" marR="0" lvl="2" indent="-228600" algn="l" rtl="0">
              <a:lnSpc>
                <a:spcPct val="90000"/>
              </a:lnSpc>
              <a:spcBef>
                <a:spcPts val="1600"/>
              </a:spcBef>
              <a:spcAft>
                <a:spcPts val="0"/>
              </a:spcAft>
              <a:buClr>
                <a:schemeClr val="dk1"/>
              </a:buClr>
              <a:buSzPts val="2400"/>
              <a:buFont typeface="Arial"/>
              <a:buChar char="•"/>
            </a:pPr>
            <a:r>
              <a:rPr lang="en-US" sz="1800" b="0" i="0" u="none" strike="noStrike" cap="none" dirty="0">
                <a:solidFill>
                  <a:schemeClr val="dk1"/>
                </a:solidFill>
                <a:latin typeface="Calibri"/>
                <a:ea typeface="Calibri"/>
                <a:cs typeface="Calibri"/>
                <a:sym typeface="Calibri"/>
              </a:rPr>
              <a:t>ETT</a:t>
            </a:r>
            <a:endParaRPr sz="1800" dirty="0"/>
          </a:p>
          <a:p>
            <a:pPr marL="1143000" marR="0" lvl="2" indent="-228600" algn="l" rtl="0">
              <a:lnSpc>
                <a:spcPct val="90000"/>
              </a:lnSpc>
              <a:spcBef>
                <a:spcPts val="1600"/>
              </a:spcBef>
              <a:spcAft>
                <a:spcPts val="0"/>
              </a:spcAft>
              <a:buClr>
                <a:schemeClr val="dk1"/>
              </a:buClr>
              <a:buSzPts val="2400"/>
              <a:buFont typeface="Arial"/>
              <a:buChar char="•"/>
            </a:pPr>
            <a:r>
              <a:rPr lang="en-US" sz="1800" b="0" i="0" u="none" strike="noStrike" cap="none" dirty="0">
                <a:solidFill>
                  <a:schemeClr val="dk1"/>
                </a:solidFill>
                <a:latin typeface="Calibri"/>
                <a:ea typeface="Calibri"/>
                <a:cs typeface="Calibri"/>
                <a:sym typeface="Calibri"/>
              </a:rPr>
              <a:t>Pain </a:t>
            </a:r>
            <a:endParaRPr sz="1800" dirty="0"/>
          </a:p>
          <a:p>
            <a:pPr marL="1143000" marR="0" lvl="2" indent="-228600" algn="l" rtl="0">
              <a:lnSpc>
                <a:spcPct val="90000"/>
              </a:lnSpc>
              <a:spcBef>
                <a:spcPts val="1600"/>
              </a:spcBef>
              <a:spcAft>
                <a:spcPts val="0"/>
              </a:spcAft>
              <a:buClr>
                <a:schemeClr val="dk1"/>
              </a:buClr>
              <a:buSzPts val="2400"/>
              <a:buFont typeface="Arial"/>
              <a:buChar char="•"/>
            </a:pPr>
            <a:r>
              <a:rPr lang="en-US" sz="1800" b="0" i="0" u="none" strike="noStrike" cap="none" dirty="0">
                <a:solidFill>
                  <a:schemeClr val="dk1"/>
                </a:solidFill>
                <a:latin typeface="Calibri"/>
                <a:ea typeface="Calibri"/>
                <a:cs typeface="Calibri"/>
                <a:sym typeface="Calibri"/>
              </a:rPr>
              <a:t>Bladder distension  </a:t>
            </a:r>
            <a:endParaRPr sz="1800" dirty="0"/>
          </a:p>
          <a:p>
            <a:pPr marL="742950" marR="0" lvl="1" indent="-107950" algn="l" rtl="0">
              <a:lnSpc>
                <a:spcPct val="90000"/>
              </a:lnSpc>
              <a:spcBef>
                <a:spcPts val="1600"/>
              </a:spcBef>
              <a:spcAft>
                <a:spcPts val="0"/>
              </a:spcAft>
              <a:buClr>
                <a:schemeClr val="dk1"/>
              </a:buClr>
              <a:buSzPts val="2800"/>
              <a:buFont typeface="Arial"/>
              <a:buNone/>
            </a:pPr>
            <a:endParaRPr sz="2800" b="0" i="0" u="none" strike="noStrike" cap="none" dirty="0">
              <a:solidFill>
                <a:schemeClr val="dk1"/>
              </a:solidFill>
              <a:latin typeface="Calibri"/>
              <a:ea typeface="Calibri"/>
              <a:cs typeface="Calibri"/>
              <a:sym typeface="Calibri"/>
            </a:endParaRPr>
          </a:p>
          <a:p>
            <a:pPr marL="342900" marR="0" lvl="0" indent="-139700" algn="l" rtl="0">
              <a:lnSpc>
                <a:spcPct val="90000"/>
              </a:lnSpc>
              <a:spcBef>
                <a:spcPts val="1600"/>
              </a:spcBef>
              <a:spcAft>
                <a:spcPts val="1600"/>
              </a:spcAft>
              <a:buClr>
                <a:schemeClr val="dk1"/>
              </a:buClr>
              <a:buSzPts val="3200"/>
              <a:buFont typeface="Arial"/>
              <a:buNone/>
            </a:pPr>
            <a:endParaRPr sz="3200" b="0" i="0" u="none" strike="noStrike" cap="none" dirty="0">
              <a:solidFill>
                <a:schemeClr val="dk1"/>
              </a:solidFill>
              <a:latin typeface="Calibri"/>
              <a:ea typeface="Calibri"/>
              <a:cs typeface="Calibri"/>
              <a:sym typeface="Calibri"/>
            </a:endParaRPr>
          </a:p>
        </p:txBody>
      </p:sp>
      <p:sp>
        <p:nvSpPr>
          <p:cNvPr id="251" name="Google Shape;251;p37"/>
          <p:cNvSpPr txBox="1">
            <a:spLocks noGrp="1"/>
          </p:cNvSpPr>
          <p:nvPr>
            <p:ph type="sldNum" sz="quarter" idx="12"/>
          </p:nvPr>
        </p:nvSpPr>
        <p:spPr>
          <a:xfrm>
            <a:off x="6553200" y="6356350"/>
            <a:ext cx="2133600" cy="36512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fld id="{00000000-1234-1234-1234-123412341234}" type="slidenum">
              <a:rPr lang="en-US" sz="2000" b="0" i="0" u="none" strike="noStrike" cap="none">
                <a:solidFill>
                  <a:schemeClr val="dk1"/>
                </a:solidFill>
                <a:latin typeface="Calibri"/>
                <a:ea typeface="Calibri"/>
                <a:cs typeface="Calibri"/>
                <a:sym typeface="Calibri"/>
              </a:rPr>
              <a:t>22</a:t>
            </a:fld>
            <a:endParaRPr sz="2000" b="0" i="0" u="none" strike="noStrike" cap="none">
              <a:solidFill>
                <a:schemeClr val="dk1"/>
              </a:solidFill>
              <a:latin typeface="Calibri"/>
              <a:ea typeface="Calibri"/>
              <a:cs typeface="Calibri"/>
              <a:sym typeface="Calibri"/>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sp>
        <p:nvSpPr>
          <p:cNvPr id="257" name="Google Shape;257;p38"/>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rgbClr val="000000"/>
              </a:buClr>
              <a:buFont typeface="Calibri"/>
              <a:buNone/>
            </a:pPr>
            <a:r>
              <a:rPr lang="en-US" sz="4800" b="0" i="0" u="none" strike="noStrike" cap="none">
                <a:solidFill>
                  <a:srgbClr val="000000"/>
                </a:solidFill>
                <a:latin typeface="Calibri"/>
                <a:ea typeface="Calibri"/>
                <a:cs typeface="Calibri"/>
                <a:sym typeface="Calibri"/>
              </a:rPr>
              <a:t>Postoperative Bleeding</a:t>
            </a:r>
            <a:endParaRPr/>
          </a:p>
        </p:txBody>
      </p:sp>
      <p:sp>
        <p:nvSpPr>
          <p:cNvPr id="258" name="Google Shape;258;p38"/>
          <p:cNvSpPr txBox="1">
            <a:spLocks noGrp="1"/>
          </p:cNvSpPr>
          <p:nvPr>
            <p:ph idx="1"/>
          </p:nvPr>
        </p:nvSpPr>
        <p:spPr>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chemeClr val="dk1"/>
              </a:buClr>
              <a:buSzPts val="3600"/>
              <a:buFont typeface="Arial"/>
              <a:buChar char="•"/>
            </a:pPr>
            <a:r>
              <a:rPr lang="en-US" sz="2000" b="0" i="0" u="none" strike="noStrike" cap="none" dirty="0">
                <a:solidFill>
                  <a:schemeClr val="dk1"/>
                </a:solidFill>
                <a:latin typeface="Calibri"/>
                <a:ea typeface="Calibri"/>
                <a:cs typeface="Calibri"/>
                <a:sym typeface="Calibri"/>
              </a:rPr>
              <a:t>Hematoma formation is an indication that the patient needs to return to the OR</a:t>
            </a:r>
            <a:endParaRPr sz="2000" dirty="0"/>
          </a:p>
          <a:p>
            <a:pPr marL="342900" marR="0" lvl="0" indent="-342900" algn="l" rtl="0">
              <a:spcBef>
                <a:spcPts val="1600"/>
              </a:spcBef>
              <a:spcAft>
                <a:spcPts val="0"/>
              </a:spcAft>
              <a:buClr>
                <a:schemeClr val="dk1"/>
              </a:buClr>
              <a:buSzPts val="3600"/>
              <a:buFont typeface="Arial"/>
              <a:buChar char="•"/>
            </a:pPr>
            <a:r>
              <a:rPr lang="en-US" sz="2000" b="0" i="0" u="none" strike="noStrike" cap="none" dirty="0">
                <a:solidFill>
                  <a:schemeClr val="dk1"/>
                </a:solidFill>
                <a:latin typeface="Calibri"/>
                <a:ea typeface="Calibri"/>
                <a:cs typeface="Calibri"/>
                <a:sym typeface="Calibri"/>
              </a:rPr>
              <a:t>Hematoma may form visibly at incision or spread internally</a:t>
            </a:r>
            <a:endParaRPr sz="2000" dirty="0"/>
          </a:p>
          <a:p>
            <a:pPr marL="342900" marR="0" lvl="0" indent="-342900" algn="l" rtl="0">
              <a:spcBef>
                <a:spcPts val="1600"/>
              </a:spcBef>
              <a:spcAft>
                <a:spcPts val="0"/>
              </a:spcAft>
              <a:buClr>
                <a:schemeClr val="dk1"/>
              </a:buClr>
              <a:buSzPts val="3600"/>
              <a:buFont typeface="Arial"/>
              <a:buChar char="•"/>
            </a:pPr>
            <a:r>
              <a:rPr lang="en-US" sz="2000" b="0" i="0" u="none" strike="noStrike" cap="none" dirty="0">
                <a:solidFill>
                  <a:schemeClr val="dk1"/>
                </a:solidFill>
                <a:latin typeface="Calibri"/>
                <a:ea typeface="Calibri"/>
                <a:cs typeface="Calibri"/>
                <a:sym typeface="Calibri"/>
              </a:rPr>
              <a:t>May be difficult intubation</a:t>
            </a:r>
            <a:endParaRPr sz="2000" dirty="0"/>
          </a:p>
          <a:p>
            <a:pPr marL="0" marR="0" lvl="0" indent="0" algn="l" rtl="0">
              <a:spcBef>
                <a:spcPts val="1600"/>
              </a:spcBef>
              <a:spcAft>
                <a:spcPts val="1600"/>
              </a:spcAft>
              <a:buClr>
                <a:schemeClr val="dk1"/>
              </a:buClr>
              <a:buFont typeface="Arial"/>
              <a:buNone/>
            </a:pPr>
            <a:endParaRPr sz="3600" b="0" i="0" u="none" strike="noStrike" cap="none" dirty="0">
              <a:solidFill>
                <a:schemeClr val="dk1"/>
              </a:solidFill>
              <a:latin typeface="Calibri"/>
              <a:ea typeface="Calibri"/>
              <a:cs typeface="Calibri"/>
              <a:sym typeface="Calibri"/>
            </a:endParaRPr>
          </a:p>
        </p:txBody>
      </p:sp>
      <p:sp>
        <p:nvSpPr>
          <p:cNvPr id="259" name="Google Shape;259;p38"/>
          <p:cNvSpPr txBox="1">
            <a:spLocks noGrp="1"/>
          </p:cNvSpPr>
          <p:nvPr>
            <p:ph type="sldNum" sz="quarter" idx="12"/>
          </p:nvPr>
        </p:nvSpPr>
        <p:spPr>
          <a:xfrm>
            <a:off x="6553200" y="6356350"/>
            <a:ext cx="2133600" cy="36512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fld id="{00000000-1234-1234-1234-123412341234}" type="slidenum">
              <a:rPr lang="en-US" sz="1800" b="0" i="0" u="none" strike="noStrike" cap="none">
                <a:solidFill>
                  <a:schemeClr val="dk1"/>
                </a:solidFill>
                <a:latin typeface="Calibri"/>
                <a:ea typeface="Calibri"/>
                <a:cs typeface="Calibri"/>
                <a:sym typeface="Calibri"/>
              </a:rPr>
              <a:t>23</a:t>
            </a:fld>
            <a:endParaRPr sz="1800" b="0" i="0" u="none" strike="noStrike" cap="none">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19"/>
          <p:cNvSpPr txBox="1">
            <a:spLocks noGrp="1"/>
          </p:cNvSpPr>
          <p:nvPr>
            <p:ph type="title"/>
          </p:nvPr>
        </p:nvSpPr>
        <p:spPr>
          <a:xfrm>
            <a:off x="152400" y="274638"/>
            <a:ext cx="8763000" cy="86836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rgbClr val="000000"/>
              </a:buClr>
              <a:buFont typeface="Calibri"/>
              <a:buNone/>
            </a:pPr>
            <a:r>
              <a:rPr lang="en-US" sz="4800" b="0" i="0" u="none" strike="noStrike" cap="none">
                <a:solidFill>
                  <a:srgbClr val="000000"/>
                </a:solidFill>
                <a:latin typeface="Calibri"/>
                <a:ea typeface="Calibri"/>
                <a:cs typeface="Calibri"/>
                <a:sym typeface="Calibri"/>
              </a:rPr>
              <a:t>Risk Factors for Carotid Disease</a:t>
            </a:r>
            <a:endParaRPr sz="4800" b="0" i="0" u="none" strike="noStrike" cap="none">
              <a:solidFill>
                <a:srgbClr val="000000"/>
              </a:solidFill>
              <a:latin typeface="Calibri"/>
              <a:ea typeface="Calibri"/>
              <a:cs typeface="Calibri"/>
              <a:sym typeface="Calibri"/>
            </a:endParaRPr>
          </a:p>
        </p:txBody>
      </p:sp>
      <p:sp>
        <p:nvSpPr>
          <p:cNvPr id="107" name="Google Shape;107;p19"/>
          <p:cNvSpPr txBox="1">
            <a:spLocks noGrp="1"/>
          </p:cNvSpPr>
          <p:nvPr>
            <p:ph idx="1"/>
          </p:nvPr>
        </p:nvSpPr>
        <p:spPr>
          <a:xfrm>
            <a:off x="457200" y="1295400"/>
            <a:ext cx="8229600" cy="4830763"/>
          </a:xfrm>
          <a:prstGeom prst="rect">
            <a:avLst/>
          </a:prstGeom>
          <a:noFill/>
          <a:ln>
            <a:noFill/>
          </a:ln>
        </p:spPr>
        <p:txBody>
          <a:bodyPr spcFirstLastPara="1" wrap="square" lIns="91425" tIns="45700" rIns="91425" bIns="45700" anchor="t" anchorCtr="0">
            <a:noAutofit/>
          </a:bodyPr>
          <a:lstStyle/>
          <a:p>
            <a:pPr marL="342900" marR="0" lvl="0" indent="-254000" algn="l" rtl="0">
              <a:spcBef>
                <a:spcPts val="0"/>
              </a:spcBef>
              <a:spcAft>
                <a:spcPts val="0"/>
              </a:spcAft>
              <a:buClr>
                <a:schemeClr val="dk1"/>
              </a:buClr>
              <a:buSzPts val="1800"/>
              <a:buFont typeface="Arial"/>
              <a:buChar char="•"/>
            </a:pPr>
            <a:r>
              <a:rPr lang="en-US" sz="1800" b="0" i="0" u="none" strike="noStrike" cap="none">
                <a:solidFill>
                  <a:schemeClr val="dk1"/>
                </a:solidFill>
                <a:latin typeface="Calibri"/>
                <a:ea typeface="Calibri"/>
                <a:cs typeface="Calibri"/>
                <a:sym typeface="Calibri"/>
              </a:rPr>
              <a:t>Recognize that patients are likely to be </a:t>
            </a:r>
            <a:r>
              <a:rPr lang="en-US" sz="1800" b="0" i="0" u="none" strike="noStrike" cap="none">
                <a:solidFill>
                  <a:srgbClr val="FF0000"/>
                </a:solidFill>
                <a:latin typeface="Calibri"/>
                <a:ea typeface="Calibri"/>
                <a:cs typeface="Calibri"/>
                <a:sym typeface="Calibri"/>
              </a:rPr>
              <a:t>systemic</a:t>
            </a:r>
            <a:r>
              <a:rPr lang="en-US" sz="1800" b="0" i="0" u="none" strike="noStrike" cap="none">
                <a:solidFill>
                  <a:schemeClr val="dk1"/>
                </a:solidFill>
                <a:latin typeface="Calibri"/>
                <a:ea typeface="Calibri"/>
                <a:cs typeface="Calibri"/>
                <a:sym typeface="Calibri"/>
              </a:rPr>
              <a:t> vasculopaths</a:t>
            </a:r>
            <a:endParaRPr sz="1800"/>
          </a:p>
          <a:p>
            <a:pPr marL="342900" marR="0" lvl="0" indent="-254000" algn="l" rtl="0">
              <a:spcBef>
                <a:spcPts val="1600"/>
              </a:spcBef>
              <a:spcAft>
                <a:spcPts val="0"/>
              </a:spcAft>
              <a:buClr>
                <a:schemeClr val="dk1"/>
              </a:buClr>
              <a:buSzPts val="1800"/>
              <a:buFont typeface="Arial"/>
              <a:buChar char="•"/>
            </a:pPr>
            <a:r>
              <a:rPr lang="en-US" sz="1800" b="0" i="0" u="none" strike="noStrike" cap="none">
                <a:solidFill>
                  <a:schemeClr val="dk1"/>
                </a:solidFill>
                <a:latin typeface="Calibri"/>
                <a:ea typeface="Calibri"/>
                <a:cs typeface="Calibri"/>
                <a:sym typeface="Calibri"/>
              </a:rPr>
              <a:t>Same risk factors for other vascular diseases:</a:t>
            </a:r>
            <a:endParaRPr sz="1800"/>
          </a:p>
          <a:p>
            <a:pPr marL="742950" marR="0" lvl="1" indent="-196850" algn="l" rtl="0">
              <a:spcBef>
                <a:spcPts val="1600"/>
              </a:spcBef>
              <a:spcAft>
                <a:spcPts val="0"/>
              </a:spcAft>
              <a:buClr>
                <a:schemeClr val="dk1"/>
              </a:buClr>
              <a:buSzPts val="1800"/>
              <a:buFont typeface="Arial"/>
              <a:buChar char="•"/>
            </a:pPr>
            <a:r>
              <a:rPr lang="en-US" sz="1800" b="0" i="0" u="none" strike="noStrike" cap="none">
                <a:solidFill>
                  <a:schemeClr val="dk1"/>
                </a:solidFill>
                <a:latin typeface="Calibri"/>
                <a:ea typeface="Calibri"/>
                <a:cs typeface="Calibri"/>
                <a:sym typeface="Calibri"/>
              </a:rPr>
              <a:t>Increased age</a:t>
            </a:r>
            <a:endParaRPr sz="1800"/>
          </a:p>
          <a:p>
            <a:pPr marL="742950" marR="0" lvl="1" indent="-196850" algn="l" rtl="0">
              <a:spcBef>
                <a:spcPts val="1600"/>
              </a:spcBef>
              <a:spcAft>
                <a:spcPts val="0"/>
              </a:spcAft>
              <a:buClr>
                <a:schemeClr val="dk1"/>
              </a:buClr>
              <a:buSzPts val="1800"/>
              <a:buFont typeface="Arial"/>
              <a:buChar char="•"/>
            </a:pPr>
            <a:r>
              <a:rPr lang="en-US" sz="1800" b="0" i="0" u="none" strike="noStrike" cap="none">
                <a:solidFill>
                  <a:schemeClr val="dk1"/>
                </a:solidFill>
                <a:latin typeface="Calibri"/>
                <a:ea typeface="Calibri"/>
                <a:cs typeface="Calibri"/>
                <a:sym typeface="Calibri"/>
              </a:rPr>
              <a:t>HTN</a:t>
            </a:r>
            <a:endParaRPr sz="1800"/>
          </a:p>
          <a:p>
            <a:pPr marL="742950" marR="0" lvl="1" indent="-196850" algn="l" rtl="0">
              <a:spcBef>
                <a:spcPts val="1600"/>
              </a:spcBef>
              <a:spcAft>
                <a:spcPts val="0"/>
              </a:spcAft>
              <a:buClr>
                <a:schemeClr val="dk1"/>
              </a:buClr>
              <a:buSzPts val="1800"/>
              <a:buFont typeface="Arial"/>
              <a:buChar char="•"/>
            </a:pPr>
            <a:r>
              <a:rPr lang="en-US" sz="1800" b="0" i="0" u="none" strike="noStrike" cap="none">
                <a:solidFill>
                  <a:schemeClr val="dk1"/>
                </a:solidFill>
                <a:latin typeface="Calibri"/>
                <a:ea typeface="Calibri"/>
                <a:cs typeface="Calibri"/>
                <a:sym typeface="Calibri"/>
              </a:rPr>
              <a:t>Smoking</a:t>
            </a:r>
            <a:endParaRPr sz="1800"/>
          </a:p>
          <a:p>
            <a:pPr marL="742950" marR="0" lvl="1" indent="-196850" algn="l" rtl="0">
              <a:spcBef>
                <a:spcPts val="1600"/>
              </a:spcBef>
              <a:spcAft>
                <a:spcPts val="0"/>
              </a:spcAft>
              <a:buClr>
                <a:schemeClr val="dk1"/>
              </a:buClr>
              <a:buSzPts val="1800"/>
              <a:buFont typeface="Arial"/>
              <a:buChar char="•"/>
            </a:pPr>
            <a:r>
              <a:rPr lang="en-US" sz="1800" b="0" i="0" u="none" strike="noStrike" cap="none">
                <a:solidFill>
                  <a:schemeClr val="dk1"/>
                </a:solidFill>
                <a:latin typeface="Calibri"/>
                <a:ea typeface="Calibri"/>
                <a:cs typeface="Calibri"/>
                <a:sym typeface="Calibri"/>
              </a:rPr>
              <a:t>Hyperlipidemia</a:t>
            </a:r>
            <a:endParaRPr sz="1800"/>
          </a:p>
          <a:p>
            <a:pPr marL="742950" marR="0" lvl="1" indent="-196850" algn="l" rtl="0">
              <a:spcBef>
                <a:spcPts val="1600"/>
              </a:spcBef>
              <a:spcAft>
                <a:spcPts val="1600"/>
              </a:spcAft>
              <a:buClr>
                <a:schemeClr val="dk1"/>
              </a:buClr>
              <a:buSzPts val="1800"/>
              <a:buFont typeface="Arial"/>
              <a:buChar char="•"/>
            </a:pPr>
            <a:r>
              <a:rPr lang="en-US" sz="1800" b="0" i="0" u="none" strike="noStrike" cap="none">
                <a:solidFill>
                  <a:schemeClr val="dk1"/>
                </a:solidFill>
                <a:latin typeface="Calibri"/>
                <a:ea typeface="Calibri"/>
                <a:cs typeface="Calibri"/>
                <a:sym typeface="Calibri"/>
              </a:rPr>
              <a:t>Diabetes</a:t>
            </a:r>
            <a:endParaRPr sz="1800"/>
          </a:p>
        </p:txBody>
      </p:sp>
      <p:sp>
        <p:nvSpPr>
          <p:cNvPr id="108" name="Google Shape;108;p19"/>
          <p:cNvSpPr txBox="1">
            <a:spLocks noGrp="1"/>
          </p:cNvSpPr>
          <p:nvPr>
            <p:ph type="sldNum" sz="quarter" idx="12"/>
          </p:nvPr>
        </p:nvSpPr>
        <p:spPr>
          <a:xfrm>
            <a:off x="6553200" y="6356350"/>
            <a:ext cx="2133600" cy="36512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fld id="{00000000-1234-1234-1234-123412341234}" type="slidenum">
              <a:rPr lang="en-US" sz="1800" b="0" i="0" u="none" strike="noStrike" cap="none">
                <a:solidFill>
                  <a:schemeClr val="dk1"/>
                </a:solidFill>
                <a:latin typeface="Calibri"/>
                <a:ea typeface="Calibri"/>
                <a:cs typeface="Calibri"/>
                <a:sym typeface="Calibri"/>
              </a:rPr>
              <a:t>3</a:t>
            </a:fld>
            <a:endParaRPr sz="1800" b="0" i="0" u="none" strike="noStrike" cap="none">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0"/>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914400" marR="0" lvl="0" indent="-914400" algn="ctr" rtl="0">
              <a:spcBef>
                <a:spcPts val="0"/>
              </a:spcBef>
              <a:spcAft>
                <a:spcPts val="0"/>
              </a:spcAft>
              <a:buClr>
                <a:srgbClr val="000000"/>
              </a:buClr>
              <a:buFont typeface="Calibri"/>
              <a:buNone/>
            </a:pPr>
            <a:r>
              <a:rPr lang="en-US" sz="4800" b="0" i="0" u="none" strike="noStrike" cap="none">
                <a:solidFill>
                  <a:srgbClr val="000000"/>
                </a:solidFill>
                <a:latin typeface="Calibri"/>
                <a:ea typeface="Calibri"/>
                <a:cs typeface="Calibri"/>
                <a:sym typeface="Calibri"/>
              </a:rPr>
              <a:t>Preoperative Care</a:t>
            </a:r>
            <a:endParaRPr/>
          </a:p>
        </p:txBody>
      </p:sp>
      <p:sp>
        <p:nvSpPr>
          <p:cNvPr id="115" name="Google Shape;115;p20"/>
          <p:cNvSpPr txBox="1">
            <a:spLocks noGrp="1"/>
          </p:cNvSpPr>
          <p:nvPr>
            <p:ph idx="1"/>
          </p:nvPr>
        </p:nvSpPr>
        <p:spPr>
          <a:prstGeom prst="rect">
            <a:avLst/>
          </a:prstGeom>
          <a:noFill/>
          <a:ln>
            <a:noFill/>
          </a:ln>
        </p:spPr>
        <p:txBody>
          <a:bodyPr spcFirstLastPara="1" wrap="square" lIns="91425" tIns="45700" rIns="91425" bIns="45700" anchor="t" anchorCtr="0">
            <a:noAutofit/>
          </a:bodyPr>
          <a:lstStyle/>
          <a:p>
            <a:pPr marL="342900" marR="0" lvl="0" indent="-266700" algn="l" rtl="0">
              <a:spcBef>
                <a:spcPts val="0"/>
              </a:spcBef>
              <a:spcAft>
                <a:spcPts val="0"/>
              </a:spcAft>
              <a:buClr>
                <a:schemeClr val="dk1"/>
              </a:buClr>
              <a:buSzPts val="2400"/>
              <a:buFont typeface="Arial"/>
              <a:buChar char="•"/>
            </a:pPr>
            <a:r>
              <a:rPr lang="en-US" sz="2400" b="0" i="0" u="none" strike="noStrike" cap="none" dirty="0">
                <a:solidFill>
                  <a:schemeClr val="dk1"/>
                </a:solidFill>
                <a:latin typeface="Calibri"/>
                <a:ea typeface="Calibri"/>
                <a:cs typeface="Calibri"/>
                <a:sym typeface="Calibri"/>
              </a:rPr>
              <a:t>Adequate cardiovascular assessment (EKG, Echo, </a:t>
            </a:r>
            <a:r>
              <a:rPr lang="en-US" sz="2400" dirty="0">
                <a:latin typeface="Calibri"/>
                <a:ea typeface="Calibri"/>
                <a:cs typeface="Calibri"/>
                <a:sym typeface="Calibri"/>
              </a:rPr>
              <a:t>labs…)</a:t>
            </a:r>
            <a:endParaRPr sz="2400" dirty="0"/>
          </a:p>
          <a:p>
            <a:pPr marL="342900" marR="0" lvl="0" indent="-266700" algn="l" rtl="0">
              <a:spcBef>
                <a:spcPts val="1600"/>
              </a:spcBef>
              <a:spcAft>
                <a:spcPts val="0"/>
              </a:spcAft>
              <a:buClr>
                <a:schemeClr val="dk1"/>
              </a:buClr>
              <a:buSzPts val="2400"/>
              <a:buFont typeface="Arial"/>
              <a:buChar char="•"/>
            </a:pPr>
            <a:r>
              <a:rPr lang="en-US" sz="2400" b="0" i="0" u="none" strike="noStrike" cap="none" dirty="0">
                <a:solidFill>
                  <a:schemeClr val="dk1"/>
                </a:solidFill>
                <a:latin typeface="Calibri"/>
                <a:ea typeface="Calibri"/>
                <a:cs typeface="Calibri"/>
                <a:sym typeface="Calibri"/>
              </a:rPr>
              <a:t>Usually continue </a:t>
            </a:r>
            <a:r>
              <a:rPr lang="en-US" sz="2400" b="0" i="0" u="none" strike="noStrike" cap="none" dirty="0" err="1">
                <a:solidFill>
                  <a:schemeClr val="dk1"/>
                </a:solidFill>
                <a:latin typeface="Calibri"/>
                <a:ea typeface="Calibri"/>
                <a:cs typeface="Calibri"/>
                <a:sym typeface="Calibri"/>
              </a:rPr>
              <a:t>antithrombotics</a:t>
            </a:r>
            <a:endParaRPr sz="2400" dirty="0"/>
          </a:p>
          <a:p>
            <a:pPr marL="342900" marR="0" lvl="0" indent="-266700" algn="l" rtl="0">
              <a:spcBef>
                <a:spcPts val="1600"/>
              </a:spcBef>
              <a:spcAft>
                <a:spcPts val="0"/>
              </a:spcAft>
              <a:buClr>
                <a:schemeClr val="dk1"/>
              </a:buClr>
              <a:buSzPts val="2400"/>
              <a:buFont typeface="Arial"/>
              <a:buChar char="•"/>
            </a:pPr>
            <a:r>
              <a:rPr lang="en-US" sz="2400" b="0" i="0" u="none" strike="noStrike" cap="none" dirty="0">
                <a:solidFill>
                  <a:schemeClr val="dk1"/>
                </a:solidFill>
                <a:latin typeface="Calibri"/>
                <a:ea typeface="Calibri"/>
                <a:cs typeface="Calibri"/>
                <a:sym typeface="Calibri"/>
              </a:rPr>
              <a:t>Control of hypertension (meds)</a:t>
            </a:r>
            <a:endParaRPr sz="2400" dirty="0"/>
          </a:p>
          <a:p>
            <a:pPr marL="342900" marR="0" lvl="0" indent="-266700" algn="l" rtl="0">
              <a:spcBef>
                <a:spcPts val="1600"/>
              </a:spcBef>
              <a:spcAft>
                <a:spcPts val="0"/>
              </a:spcAft>
              <a:buClr>
                <a:schemeClr val="dk1"/>
              </a:buClr>
              <a:buSzPts val="2400"/>
              <a:buFont typeface="Arial"/>
              <a:buChar char="•"/>
            </a:pPr>
            <a:r>
              <a:rPr lang="en-US" sz="2400" b="0" i="0" u="none" strike="noStrike" cap="none" dirty="0">
                <a:solidFill>
                  <a:schemeClr val="dk1"/>
                </a:solidFill>
                <a:latin typeface="Calibri"/>
                <a:ea typeface="Calibri"/>
                <a:cs typeface="Calibri"/>
                <a:sym typeface="Calibri"/>
              </a:rPr>
              <a:t>Neurologic assessment (note baseline)</a:t>
            </a:r>
            <a:endParaRPr sz="2400" dirty="0"/>
          </a:p>
          <a:p>
            <a:pPr marL="742950" marR="0" lvl="1" indent="-234950" algn="l" rtl="0">
              <a:spcBef>
                <a:spcPts val="1600"/>
              </a:spcBef>
              <a:spcAft>
                <a:spcPts val="0"/>
              </a:spcAft>
              <a:buClr>
                <a:schemeClr val="dk1"/>
              </a:buClr>
              <a:buSzPts val="2400"/>
              <a:buFont typeface="Arial"/>
              <a:buChar char="•"/>
            </a:pPr>
            <a:r>
              <a:rPr lang="en-US" sz="2400" b="0" i="0" u="none" strike="noStrike" cap="none" dirty="0" err="1">
                <a:solidFill>
                  <a:schemeClr val="dk1"/>
                </a:solidFill>
                <a:latin typeface="Calibri"/>
                <a:ea typeface="Calibri"/>
                <a:cs typeface="Calibri"/>
                <a:sym typeface="Calibri"/>
              </a:rPr>
              <a:t>Hx</a:t>
            </a:r>
            <a:r>
              <a:rPr lang="en-US" sz="2400" b="0" i="0" u="none" strike="noStrike" cap="none" dirty="0">
                <a:solidFill>
                  <a:schemeClr val="dk1"/>
                </a:solidFill>
                <a:latin typeface="Calibri"/>
                <a:ea typeface="Calibri"/>
                <a:cs typeface="Calibri"/>
                <a:sym typeface="Calibri"/>
              </a:rPr>
              <a:t> of TIAs/CVAs</a:t>
            </a:r>
            <a:endParaRPr sz="2400" dirty="0"/>
          </a:p>
          <a:p>
            <a:pPr marL="342900" marR="0" lvl="0" indent="-266700" algn="l" rtl="0">
              <a:spcBef>
                <a:spcPts val="1600"/>
              </a:spcBef>
              <a:spcAft>
                <a:spcPts val="1600"/>
              </a:spcAft>
              <a:buClr>
                <a:schemeClr val="dk1"/>
              </a:buClr>
              <a:buSzPts val="2400"/>
              <a:buFont typeface="Arial"/>
              <a:buChar char="•"/>
            </a:pPr>
            <a:r>
              <a:rPr lang="en-US" sz="2400" b="0" i="0" u="none" strike="noStrike" cap="none" dirty="0" err="1">
                <a:solidFill>
                  <a:schemeClr val="dk1"/>
                </a:solidFill>
                <a:latin typeface="Calibri"/>
                <a:ea typeface="Calibri"/>
                <a:cs typeface="Calibri"/>
                <a:sym typeface="Calibri"/>
              </a:rPr>
              <a:t>Anxiolysis</a:t>
            </a:r>
            <a:endParaRPr sz="2400" dirty="0"/>
          </a:p>
        </p:txBody>
      </p:sp>
      <p:sp>
        <p:nvSpPr>
          <p:cNvPr id="116" name="Google Shape;116;p20"/>
          <p:cNvSpPr txBox="1">
            <a:spLocks noGrp="1"/>
          </p:cNvSpPr>
          <p:nvPr>
            <p:ph type="sldNum" sz="quarter" idx="12"/>
          </p:nvPr>
        </p:nvSpPr>
        <p:spPr>
          <a:xfrm>
            <a:off x="6553200" y="6356350"/>
            <a:ext cx="2133600" cy="36512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fld id="{00000000-1234-1234-1234-123412341234}" type="slidenum">
              <a:rPr lang="en-US" sz="2000" b="0" i="0" u="none" strike="noStrike" cap="none">
                <a:solidFill>
                  <a:schemeClr val="dk1"/>
                </a:solidFill>
                <a:latin typeface="Calibri"/>
                <a:ea typeface="Calibri"/>
                <a:cs typeface="Calibri"/>
                <a:sym typeface="Calibri"/>
              </a:rPr>
              <a:t>4</a:t>
            </a:fld>
            <a:endParaRPr sz="2000" b="0" i="0" u="none" strike="noStrike" cap="none">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21"/>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rgbClr val="000000"/>
              </a:buClr>
              <a:buFont typeface="Calibri"/>
              <a:buNone/>
            </a:pPr>
            <a:r>
              <a:rPr lang="en-US" sz="4800" b="0" i="0" u="none" strike="noStrike" cap="none" dirty="0">
                <a:solidFill>
                  <a:srgbClr val="000000"/>
                </a:solidFill>
                <a:latin typeface="Calibri"/>
                <a:ea typeface="Calibri"/>
                <a:cs typeface="Calibri"/>
                <a:sym typeface="Calibri"/>
              </a:rPr>
              <a:t>Causes of Occlusion</a:t>
            </a:r>
            <a:endParaRPr dirty="0"/>
          </a:p>
        </p:txBody>
      </p:sp>
      <p:sp>
        <p:nvSpPr>
          <p:cNvPr id="123" name="Google Shape;123;p21"/>
          <p:cNvSpPr txBox="1">
            <a:spLocks noGrp="1"/>
          </p:cNvSpPr>
          <p:nvPr>
            <p:ph idx="1"/>
          </p:nvPr>
        </p:nvSpPr>
        <p:spPr>
          <a:xfrm>
            <a:off x="457200" y="1905000"/>
            <a:ext cx="6729046" cy="4102100"/>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chemeClr val="dk1"/>
              </a:buClr>
              <a:buSzPts val="3600"/>
              <a:buFont typeface="Arial"/>
              <a:buChar char="•"/>
            </a:pPr>
            <a:r>
              <a:rPr lang="en-US" sz="2800" b="0" i="0" u="none" strike="noStrike" cap="none" dirty="0">
                <a:solidFill>
                  <a:schemeClr val="dk1"/>
                </a:solidFill>
                <a:latin typeface="Calibri"/>
                <a:ea typeface="Calibri"/>
                <a:cs typeface="Calibri"/>
                <a:sym typeface="Calibri"/>
              </a:rPr>
              <a:t>Decrease in blood flow to brain related to stenosis or total occlusion</a:t>
            </a:r>
            <a:endParaRPr sz="2800" dirty="0"/>
          </a:p>
          <a:p>
            <a:pPr marL="342900" marR="0" lvl="0" indent="-342900" algn="l" rtl="0">
              <a:spcBef>
                <a:spcPts val="1600"/>
              </a:spcBef>
              <a:spcAft>
                <a:spcPts val="1600"/>
              </a:spcAft>
              <a:buClr>
                <a:schemeClr val="dk1"/>
              </a:buClr>
              <a:buSzPts val="3600"/>
              <a:buFont typeface="Arial"/>
              <a:buChar char="•"/>
            </a:pPr>
            <a:r>
              <a:rPr lang="en-US" sz="2800" b="0" i="0" u="none" strike="noStrike" cap="none" dirty="0">
                <a:solidFill>
                  <a:schemeClr val="dk1"/>
                </a:solidFill>
                <a:latin typeface="Calibri"/>
                <a:ea typeface="Calibri"/>
                <a:cs typeface="Calibri"/>
                <a:sym typeface="Calibri"/>
              </a:rPr>
              <a:t>Distal embolization related to plaque that has broken off</a:t>
            </a:r>
            <a:endParaRPr sz="2800" dirty="0"/>
          </a:p>
        </p:txBody>
      </p:sp>
      <p:sp>
        <p:nvSpPr>
          <p:cNvPr id="124" name="Google Shape;124;p21"/>
          <p:cNvSpPr txBox="1">
            <a:spLocks noGrp="1"/>
          </p:cNvSpPr>
          <p:nvPr>
            <p:ph type="sldNum" sz="quarter" idx="12"/>
          </p:nvPr>
        </p:nvSpPr>
        <p:spPr>
          <a:xfrm>
            <a:off x="6553200" y="6356350"/>
            <a:ext cx="2133600" cy="36512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fld id="{00000000-1234-1234-1234-123412341234}" type="slidenum">
              <a:rPr lang="en-US" sz="1800" b="0" i="0" u="none" strike="noStrike" cap="none">
                <a:solidFill>
                  <a:schemeClr val="dk1"/>
                </a:solidFill>
                <a:latin typeface="Calibri"/>
                <a:ea typeface="Calibri"/>
                <a:cs typeface="Calibri"/>
                <a:sym typeface="Calibri"/>
              </a:rPr>
              <a:t>5</a:t>
            </a:fld>
            <a:endParaRPr sz="1800" b="0" i="0" u="none" strike="noStrike" cap="none">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8"/>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rgbClr val="000000"/>
              </a:buClr>
              <a:buFont typeface="Calibri"/>
              <a:buNone/>
            </a:pPr>
            <a:r>
              <a:rPr lang="en-US" sz="4400" b="0">
                <a:solidFill>
                  <a:srgbClr val="000000"/>
                </a:solidFill>
                <a:latin typeface="Calibri"/>
                <a:ea typeface="Calibri"/>
                <a:cs typeface="Calibri"/>
                <a:sym typeface="Calibri"/>
              </a:rPr>
              <a:t>Carotid Assessment</a:t>
            </a:r>
            <a:endParaRPr sz="4400" b="0" i="0" u="none" strike="noStrike" cap="none">
              <a:solidFill>
                <a:srgbClr val="000000"/>
              </a:solidFill>
              <a:latin typeface="Calibri"/>
              <a:ea typeface="Calibri"/>
              <a:cs typeface="Calibri"/>
              <a:sym typeface="Calibri"/>
            </a:endParaRPr>
          </a:p>
        </p:txBody>
      </p:sp>
      <p:sp>
        <p:nvSpPr>
          <p:cNvPr id="97" name="Google Shape;97;p18"/>
          <p:cNvSpPr txBox="1">
            <a:spLocks noGrp="1"/>
          </p:cNvSpPr>
          <p:nvPr>
            <p:ph sz="half" idx="1"/>
          </p:nvPr>
        </p:nvSpPr>
        <p:spPr>
          <a:xfrm>
            <a:off x="457200" y="1481138"/>
            <a:ext cx="4038600" cy="4525962"/>
          </a:xfrm>
          <a:prstGeom prst="rect">
            <a:avLst/>
          </a:prstGeom>
          <a:noFill/>
          <a:ln>
            <a:noFill/>
          </a:ln>
        </p:spPr>
        <p:txBody>
          <a:bodyPr spcFirstLastPara="1" wrap="square" lIns="91425" tIns="45700" rIns="91425" bIns="45700" anchor="t" anchorCtr="0">
            <a:noAutofit/>
          </a:bodyPr>
          <a:lstStyle/>
          <a:p>
            <a:pPr marL="342900" marR="0" lvl="0" indent="-165100" algn="l" rtl="0">
              <a:spcBef>
                <a:spcPts val="0"/>
              </a:spcBef>
              <a:spcAft>
                <a:spcPts val="1600"/>
              </a:spcAft>
              <a:buClr>
                <a:schemeClr val="dk1"/>
              </a:buClr>
              <a:buSzPts val="2800"/>
              <a:buFont typeface="Arial"/>
              <a:buNone/>
            </a:pPr>
            <a:endParaRPr sz="2800" b="0" i="0" u="none" strike="noStrike" cap="none">
              <a:solidFill>
                <a:schemeClr val="dk1"/>
              </a:solidFill>
              <a:latin typeface="Calibri"/>
              <a:ea typeface="Calibri"/>
              <a:cs typeface="Calibri"/>
              <a:sym typeface="Calibri"/>
            </a:endParaRPr>
          </a:p>
        </p:txBody>
      </p:sp>
      <p:sp>
        <p:nvSpPr>
          <p:cNvPr id="98" name="Google Shape;98;p18"/>
          <p:cNvSpPr txBox="1">
            <a:spLocks noGrp="1"/>
          </p:cNvSpPr>
          <p:nvPr>
            <p:ph sz="half" idx="2"/>
          </p:nvPr>
        </p:nvSpPr>
        <p:spPr>
          <a:xfrm>
            <a:off x="4648200" y="1481138"/>
            <a:ext cx="4038600" cy="4525962"/>
          </a:xfrm>
          <a:prstGeom prst="rect">
            <a:avLst/>
          </a:prstGeom>
          <a:noFill/>
          <a:ln>
            <a:noFill/>
          </a:ln>
        </p:spPr>
        <p:txBody>
          <a:bodyPr spcFirstLastPara="1" wrap="square" lIns="91425" tIns="45700" rIns="91425" bIns="45700" anchor="t" anchorCtr="0">
            <a:noAutofit/>
          </a:bodyPr>
          <a:lstStyle/>
          <a:p>
            <a:pPr marL="342900" marR="0" lvl="0" indent="-266700" algn="l" rtl="0">
              <a:spcBef>
                <a:spcPts val="0"/>
              </a:spcBef>
              <a:spcAft>
                <a:spcPts val="0"/>
              </a:spcAft>
              <a:buClr>
                <a:schemeClr val="dk1"/>
              </a:buClr>
              <a:buSzPts val="2400"/>
              <a:buFont typeface="Arial"/>
              <a:buChar char="•"/>
            </a:pPr>
            <a:r>
              <a:rPr lang="en-US" sz="2400" b="1" i="0" u="none" strike="noStrike" cap="none" dirty="0">
                <a:solidFill>
                  <a:schemeClr val="dk1"/>
                </a:solidFill>
                <a:latin typeface="Calibri"/>
                <a:ea typeface="Calibri"/>
                <a:cs typeface="Calibri"/>
                <a:sym typeface="Calibri"/>
              </a:rPr>
              <a:t>Duplex ultrasound</a:t>
            </a:r>
            <a:endParaRPr sz="2400" dirty="0"/>
          </a:p>
          <a:p>
            <a:pPr marL="342900" marR="0" lvl="0" indent="-266700" algn="l" rtl="0">
              <a:spcBef>
                <a:spcPts val="1600"/>
              </a:spcBef>
              <a:spcAft>
                <a:spcPts val="0"/>
              </a:spcAft>
              <a:buClr>
                <a:schemeClr val="dk1"/>
              </a:buClr>
              <a:buSzPts val="2400"/>
              <a:buFont typeface="Arial"/>
              <a:buChar char="•"/>
            </a:pPr>
            <a:r>
              <a:rPr lang="en-US" sz="2400" b="0" i="0" u="none" strike="noStrike" cap="none" dirty="0">
                <a:solidFill>
                  <a:schemeClr val="dk1"/>
                </a:solidFill>
                <a:latin typeface="Calibri"/>
                <a:ea typeface="Calibri"/>
                <a:cs typeface="Calibri"/>
                <a:sym typeface="Calibri"/>
              </a:rPr>
              <a:t>Doppler recordings allow assessment of flow at stenosis </a:t>
            </a:r>
            <a:endParaRPr sz="2400" dirty="0"/>
          </a:p>
          <a:p>
            <a:pPr marL="342900" marR="0" lvl="0" indent="-266700" algn="l" rtl="0">
              <a:spcBef>
                <a:spcPts val="1600"/>
              </a:spcBef>
              <a:spcAft>
                <a:spcPts val="0"/>
              </a:spcAft>
              <a:buClr>
                <a:schemeClr val="dk1"/>
              </a:buClr>
              <a:buSzPts val="2400"/>
              <a:buFont typeface="Arial"/>
              <a:buChar char="•"/>
            </a:pPr>
            <a:r>
              <a:rPr lang="en-US" sz="2400" b="0" i="0" u="none" strike="noStrike" cap="none" dirty="0">
                <a:solidFill>
                  <a:schemeClr val="dk1"/>
                </a:solidFill>
                <a:latin typeface="Calibri"/>
                <a:ea typeface="Calibri"/>
                <a:cs typeface="Calibri"/>
                <a:sym typeface="Calibri"/>
              </a:rPr>
              <a:t>Allows imaging of arterial anatomy </a:t>
            </a:r>
            <a:endParaRPr sz="2400" dirty="0"/>
          </a:p>
          <a:p>
            <a:pPr marL="342900" marR="0" lvl="0" indent="-114300" algn="l" rtl="0">
              <a:spcBef>
                <a:spcPts val="1600"/>
              </a:spcBef>
              <a:spcAft>
                <a:spcPts val="1600"/>
              </a:spcAft>
              <a:buClr>
                <a:schemeClr val="dk1"/>
              </a:buClr>
              <a:buSzPts val="3600"/>
              <a:buFont typeface="Arial"/>
              <a:buNone/>
            </a:pPr>
            <a:endParaRPr sz="3600" b="0" i="0" u="none" strike="noStrike" cap="none" dirty="0">
              <a:solidFill>
                <a:schemeClr val="dk1"/>
              </a:solidFill>
              <a:latin typeface="Calibri"/>
              <a:ea typeface="Calibri"/>
              <a:cs typeface="Calibri"/>
              <a:sym typeface="Calibri"/>
            </a:endParaRPr>
          </a:p>
        </p:txBody>
      </p:sp>
      <p:sp>
        <p:nvSpPr>
          <p:cNvPr id="100" name="Google Shape;100;p18"/>
          <p:cNvSpPr txBox="1">
            <a:spLocks noGrp="1"/>
          </p:cNvSpPr>
          <p:nvPr>
            <p:ph type="sldNum" sz="quarter" idx="12"/>
          </p:nvPr>
        </p:nvSpPr>
        <p:spPr>
          <a:xfrm>
            <a:off x="6553200" y="6356350"/>
            <a:ext cx="2133600" cy="36512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fld id="{00000000-1234-1234-1234-123412341234}" type="slidenum">
              <a:rPr lang="en-US" sz="2000" b="0" i="0" u="none" strike="noStrike" cap="none">
                <a:solidFill>
                  <a:schemeClr val="dk1"/>
                </a:solidFill>
                <a:latin typeface="Calibri"/>
                <a:ea typeface="Calibri"/>
                <a:cs typeface="Calibri"/>
                <a:sym typeface="Calibri"/>
              </a:rPr>
              <a:t>6</a:t>
            </a:fld>
            <a:endParaRPr sz="2000" b="0" i="0" u="none" strike="noStrike" cap="none">
              <a:solidFill>
                <a:schemeClr val="dk1"/>
              </a:solidFill>
              <a:latin typeface="Calibri"/>
              <a:ea typeface="Calibri"/>
              <a:cs typeface="Calibri"/>
              <a:sym typeface="Calibri"/>
            </a:endParaRPr>
          </a:p>
        </p:txBody>
      </p:sp>
      <p:pic>
        <p:nvPicPr>
          <p:cNvPr id="99" name="Google Shape;99;p18" descr="Colour flow doppler assessment of the carotid bifurcation"/>
          <p:cNvPicPr preferRelativeResize="0"/>
          <p:nvPr/>
        </p:nvPicPr>
        <p:blipFill rotWithShape="1">
          <a:blip r:embed="rId3">
            <a:alphaModFix/>
          </a:blip>
          <a:srcRect/>
          <a:stretch/>
        </p:blipFill>
        <p:spPr>
          <a:xfrm>
            <a:off x="131986" y="1610518"/>
            <a:ext cx="4516214" cy="4396581"/>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22"/>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rgbClr val="000000"/>
              </a:buClr>
              <a:buFont typeface="Calibri"/>
              <a:buNone/>
            </a:pPr>
            <a:r>
              <a:rPr lang="en-US" sz="4800" b="0" i="0" u="none" strike="noStrike" cap="none">
                <a:solidFill>
                  <a:srgbClr val="000000"/>
                </a:solidFill>
                <a:latin typeface="Calibri"/>
                <a:ea typeface="Calibri"/>
                <a:cs typeface="Calibri"/>
                <a:sym typeface="Calibri"/>
              </a:rPr>
              <a:t>Symptoms</a:t>
            </a:r>
            <a:endParaRPr/>
          </a:p>
        </p:txBody>
      </p:sp>
      <p:sp>
        <p:nvSpPr>
          <p:cNvPr id="131" name="Google Shape;131;p22"/>
          <p:cNvSpPr txBox="1">
            <a:spLocks noGrp="1"/>
          </p:cNvSpPr>
          <p:nvPr>
            <p:ph idx="1"/>
          </p:nvPr>
        </p:nvSpPr>
        <p:spPr>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chemeClr val="dk1"/>
              </a:buClr>
              <a:buSzPts val="3600"/>
              <a:buFont typeface="Arial"/>
              <a:buChar char="•"/>
            </a:pPr>
            <a:r>
              <a:rPr lang="en-US" sz="3600" b="0" i="0" u="none" strike="noStrike" cap="none">
                <a:solidFill>
                  <a:schemeClr val="dk1"/>
                </a:solidFill>
                <a:latin typeface="Calibri"/>
                <a:ea typeface="Calibri"/>
                <a:cs typeface="Calibri"/>
                <a:sym typeface="Calibri"/>
              </a:rPr>
              <a:t>TIA</a:t>
            </a:r>
            <a:endParaRPr/>
          </a:p>
          <a:p>
            <a:pPr marL="342900" marR="0" lvl="0" indent="-342900" algn="l" rtl="0">
              <a:spcBef>
                <a:spcPts val="1600"/>
              </a:spcBef>
              <a:spcAft>
                <a:spcPts val="0"/>
              </a:spcAft>
              <a:buClr>
                <a:schemeClr val="dk1"/>
              </a:buClr>
              <a:buSzPts val="3600"/>
              <a:buFont typeface="Arial"/>
              <a:buChar char="•"/>
            </a:pPr>
            <a:r>
              <a:rPr lang="en-US" sz="3600" b="0" i="0" u="none" strike="noStrike" cap="none">
                <a:solidFill>
                  <a:schemeClr val="dk1"/>
                </a:solidFill>
                <a:latin typeface="Calibri"/>
                <a:ea typeface="Calibri"/>
                <a:cs typeface="Calibri"/>
                <a:sym typeface="Calibri"/>
              </a:rPr>
              <a:t>Stroke</a:t>
            </a:r>
            <a:endParaRPr/>
          </a:p>
          <a:p>
            <a:pPr marL="342900" marR="0" lvl="0" indent="-342900" algn="l" rtl="0">
              <a:spcBef>
                <a:spcPts val="1600"/>
              </a:spcBef>
              <a:spcAft>
                <a:spcPts val="0"/>
              </a:spcAft>
              <a:buClr>
                <a:schemeClr val="dk1"/>
              </a:buClr>
              <a:buSzPts val="3600"/>
              <a:buFont typeface="Arial"/>
              <a:buChar char="•"/>
            </a:pPr>
            <a:r>
              <a:rPr lang="en-US" sz="3600" b="0" i="0" u="none" strike="noStrike" cap="none">
                <a:solidFill>
                  <a:schemeClr val="dk1"/>
                </a:solidFill>
                <a:latin typeface="Calibri"/>
                <a:ea typeface="Calibri"/>
                <a:cs typeface="Calibri"/>
                <a:sym typeface="Calibri"/>
              </a:rPr>
              <a:t>Asymptomatic bruit</a:t>
            </a:r>
            <a:endParaRPr/>
          </a:p>
          <a:p>
            <a:pPr marL="342900" marR="0" lvl="0" indent="-342900" algn="l" rtl="0">
              <a:spcBef>
                <a:spcPts val="1600"/>
              </a:spcBef>
              <a:spcAft>
                <a:spcPts val="1600"/>
              </a:spcAft>
              <a:buClr>
                <a:schemeClr val="dk1"/>
              </a:buClr>
              <a:buSzPts val="3600"/>
              <a:buFont typeface="Arial"/>
              <a:buChar char="•"/>
            </a:pPr>
            <a:r>
              <a:rPr lang="en-US" sz="3600" b="0" i="0" u="none" strike="noStrike" cap="none">
                <a:solidFill>
                  <a:schemeClr val="dk1"/>
                </a:solidFill>
                <a:latin typeface="Calibri"/>
                <a:ea typeface="Calibri"/>
                <a:cs typeface="Calibri"/>
                <a:sym typeface="Calibri"/>
              </a:rPr>
              <a:t>Amaurosis fugax</a:t>
            </a:r>
            <a:endParaRPr/>
          </a:p>
        </p:txBody>
      </p:sp>
      <p:sp>
        <p:nvSpPr>
          <p:cNvPr id="132" name="Google Shape;132;p22"/>
          <p:cNvSpPr txBox="1">
            <a:spLocks noGrp="1"/>
          </p:cNvSpPr>
          <p:nvPr>
            <p:ph type="sldNum" sz="quarter" idx="12"/>
          </p:nvPr>
        </p:nvSpPr>
        <p:spPr>
          <a:xfrm>
            <a:off x="6553200" y="6356350"/>
            <a:ext cx="2133600" cy="36512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fld id="{00000000-1234-1234-1234-123412341234}" type="slidenum">
              <a:rPr lang="en-US" sz="2000" b="0" i="0" u="none" strike="noStrike" cap="none">
                <a:solidFill>
                  <a:schemeClr val="dk1"/>
                </a:solidFill>
                <a:latin typeface="Calibri"/>
                <a:ea typeface="Calibri"/>
                <a:cs typeface="Calibri"/>
                <a:sym typeface="Calibri"/>
              </a:rPr>
              <a:t>7</a:t>
            </a:fld>
            <a:endParaRPr sz="2000" b="0" i="0" u="none" strike="noStrike" cap="none">
              <a:solidFill>
                <a:schemeClr val="dk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3"/>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rgbClr val="000000"/>
              </a:buClr>
              <a:buFont typeface="Calibri"/>
              <a:buNone/>
            </a:pPr>
            <a:endParaRPr sz="4400" b="0" i="0" u="none" strike="noStrike" cap="none">
              <a:solidFill>
                <a:srgbClr val="000000"/>
              </a:solidFill>
              <a:latin typeface="Calibri"/>
              <a:ea typeface="Calibri"/>
              <a:cs typeface="Calibri"/>
              <a:sym typeface="Calibri"/>
            </a:endParaRPr>
          </a:p>
        </p:txBody>
      </p:sp>
      <p:pic>
        <p:nvPicPr>
          <p:cNvPr id="139" name="Google Shape;139;p23" descr="E:\carotid-artery-plaque.jpg"/>
          <p:cNvPicPr preferRelativeResize="0">
            <a:picLocks noGrp="1"/>
          </p:cNvPicPr>
          <p:nvPr>
            <p:ph idx="1"/>
          </p:nvPr>
        </p:nvPicPr>
        <p:blipFill rotWithShape="1">
          <a:blip r:embed="rId3">
            <a:alphaModFix/>
          </a:blip>
          <a:srcRect/>
          <a:stretch/>
        </p:blipFill>
        <p:spPr>
          <a:xfrm>
            <a:off x="695325" y="50800"/>
            <a:ext cx="7686675" cy="6667500"/>
          </a:xfrm>
          <a:prstGeom prst="rect">
            <a:avLst/>
          </a:prstGeom>
          <a:noFill/>
          <a:ln>
            <a:noFill/>
          </a:ln>
        </p:spPr>
      </p:pic>
      <p:sp>
        <p:nvSpPr>
          <p:cNvPr id="140" name="Google Shape;140;p23"/>
          <p:cNvSpPr txBox="1">
            <a:spLocks noGrp="1"/>
          </p:cNvSpPr>
          <p:nvPr>
            <p:ph type="sldNum" sz="quarter" idx="12"/>
          </p:nvPr>
        </p:nvSpPr>
        <p:spPr>
          <a:xfrm>
            <a:off x="6553200" y="6356350"/>
            <a:ext cx="2133600" cy="36512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fld id="{00000000-1234-1234-1234-123412341234}" type="slidenum">
              <a:rPr lang="en-US" sz="2000" b="0" i="0" u="none" strike="noStrike" cap="none">
                <a:solidFill>
                  <a:schemeClr val="dk1"/>
                </a:solidFill>
                <a:latin typeface="Calibri"/>
                <a:ea typeface="Calibri"/>
                <a:cs typeface="Calibri"/>
                <a:sym typeface="Calibri"/>
              </a:rPr>
              <a:t>8</a:t>
            </a:fld>
            <a:endParaRPr sz="2000" b="0" i="0" u="none" strike="noStrike" cap="none">
              <a:solidFill>
                <a:schemeClr val="dk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24"/>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rgbClr val="000000"/>
              </a:buClr>
              <a:buFont typeface="Calibri"/>
              <a:buNone/>
            </a:pPr>
            <a:endParaRPr sz="4400" b="0" i="0" u="none" strike="noStrike" cap="none">
              <a:solidFill>
                <a:srgbClr val="000000"/>
              </a:solidFill>
              <a:latin typeface="Calibri"/>
              <a:ea typeface="Calibri"/>
              <a:cs typeface="Calibri"/>
              <a:sym typeface="Calibri"/>
            </a:endParaRPr>
          </a:p>
        </p:txBody>
      </p:sp>
      <p:pic>
        <p:nvPicPr>
          <p:cNvPr id="147" name="Google Shape;147;p24" descr="E:\Carotid Endarderectomy.jpg"/>
          <p:cNvPicPr preferRelativeResize="0">
            <a:picLocks noGrp="1"/>
          </p:cNvPicPr>
          <p:nvPr>
            <p:ph idx="1"/>
          </p:nvPr>
        </p:nvPicPr>
        <p:blipFill rotWithShape="1">
          <a:blip r:embed="rId3">
            <a:alphaModFix/>
          </a:blip>
          <a:srcRect/>
          <a:stretch/>
        </p:blipFill>
        <p:spPr>
          <a:xfrm>
            <a:off x="666697" y="214029"/>
            <a:ext cx="8020103" cy="6415371"/>
          </a:xfrm>
          <a:prstGeom prst="rect">
            <a:avLst/>
          </a:prstGeom>
          <a:noFill/>
          <a:ln>
            <a:noFill/>
          </a:ln>
        </p:spPr>
      </p:pic>
      <p:sp>
        <p:nvSpPr>
          <p:cNvPr id="148" name="Google Shape;148;p24"/>
          <p:cNvSpPr txBox="1">
            <a:spLocks noGrp="1"/>
          </p:cNvSpPr>
          <p:nvPr>
            <p:ph type="sldNum" sz="quarter" idx="12"/>
          </p:nvPr>
        </p:nvSpPr>
        <p:spPr>
          <a:xfrm>
            <a:off x="6553200" y="6356350"/>
            <a:ext cx="2133600" cy="36512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fld id="{00000000-1234-1234-1234-123412341234}" type="slidenum">
              <a:rPr lang="en-US" sz="1800" b="0" i="0" u="none" strike="noStrike" cap="none">
                <a:solidFill>
                  <a:schemeClr val="dk1"/>
                </a:solidFill>
                <a:latin typeface="Calibri"/>
                <a:ea typeface="Calibri"/>
                <a:cs typeface="Calibri"/>
                <a:sym typeface="Calibri"/>
              </a:rPr>
              <a:t>9</a:t>
            </a:fld>
            <a:endParaRPr sz="1800" b="0" i="0" u="none" strike="noStrike" cap="none">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Facet">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17</TotalTime>
  <Words>704</Words>
  <Application>Microsoft Macintosh PowerPoint</Application>
  <PresentationFormat>On-screen Show (4:3)</PresentationFormat>
  <Paragraphs>171</Paragraphs>
  <Slides>23</Slides>
  <Notes>23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Roboto</vt:lpstr>
      <vt:lpstr>Arial</vt:lpstr>
      <vt:lpstr>Calibri</vt:lpstr>
      <vt:lpstr>Trebuchet MS</vt:lpstr>
      <vt:lpstr>Wingdings 3</vt:lpstr>
      <vt:lpstr>Facet</vt:lpstr>
      <vt:lpstr>Carotid Disease</vt:lpstr>
      <vt:lpstr>PowerPoint Presentation</vt:lpstr>
      <vt:lpstr>Risk Factors for Carotid Disease</vt:lpstr>
      <vt:lpstr>Preoperative Care</vt:lpstr>
      <vt:lpstr>Causes of Occlusion</vt:lpstr>
      <vt:lpstr>Carotid Assessment</vt:lpstr>
      <vt:lpstr>Symptoms</vt:lpstr>
      <vt:lpstr>PowerPoint Presentation</vt:lpstr>
      <vt:lpstr>PowerPoint Presentation</vt:lpstr>
      <vt:lpstr>PowerPoint Presentation</vt:lpstr>
      <vt:lpstr>Monitoring</vt:lpstr>
      <vt:lpstr>Monitoring</vt:lpstr>
      <vt:lpstr>Anesthetic Technique</vt:lpstr>
      <vt:lpstr>Anesthetic Technique</vt:lpstr>
      <vt:lpstr>Anesthetic Technique (GETA)</vt:lpstr>
      <vt:lpstr>Clamping the Carotid</vt:lpstr>
      <vt:lpstr>Clamping the Carotid</vt:lpstr>
      <vt:lpstr>Brain Protective Practice</vt:lpstr>
      <vt:lpstr>Medications for Brain Protection</vt:lpstr>
      <vt:lpstr>Blood Pressure Control</vt:lpstr>
      <vt:lpstr>Emergence/Postoperative care</vt:lpstr>
      <vt:lpstr>Emergence/Postoperative care</vt:lpstr>
      <vt:lpstr>Postoperative Bleeding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Carotid Disease</dc:title>
  <cp:lastModifiedBy>Melinda Stone</cp:lastModifiedBy>
  <cp:revision>4</cp:revision>
  <dcterms:modified xsi:type="dcterms:W3CDTF">2020-03-24T12:56:02Z</dcterms:modified>
</cp:coreProperties>
</file>